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217386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58560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11373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47568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24618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189733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882505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867600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617679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25333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3873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6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5F70AD-416F-488F-8938-A08BA0723DDB}" type="datetimeFigureOut">
              <a:rPr lang="en-GB" smtClean="0"/>
              <a:t>10/03/2012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A803F4-6E7F-4AE9-8861-81462D11F69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113947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LISTS/2%20DAYS.xlsx" TargetMode="External"/><Relationship Id="rId2" Type="http://schemas.openxmlformats.org/officeDocument/2006/relationships/hyperlink" Target="LISTS/5+%20DAYS.xlsx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://www.gooutdoors.co.uk/" TargetMode="External"/><Relationship Id="rId5" Type="http://schemas.openxmlformats.org/officeDocument/2006/relationships/hyperlink" Target="LISTS/4%20DAYS.xlsx" TargetMode="External"/><Relationship Id="rId4" Type="http://schemas.openxmlformats.org/officeDocument/2006/relationships/hyperlink" Target="LISTS/3%20DAYS.xlsx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3" name="Straight Connector 32"/>
          <p:cNvCxnSpPr/>
          <p:nvPr/>
        </p:nvCxnSpPr>
        <p:spPr>
          <a:xfrm>
            <a:off x="4553339" y="2407196"/>
            <a:ext cx="0" cy="3149923"/>
          </a:xfrm>
          <a:prstGeom prst="line">
            <a:avLst/>
          </a:prstGeom>
          <a:ln w="3556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>
            <a:off x="1446213" y="2407196"/>
            <a:ext cx="0" cy="3149923"/>
          </a:xfrm>
          <a:prstGeom prst="line">
            <a:avLst/>
          </a:prstGeom>
          <a:ln w="3556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>
            <a:stCxn id="11" idx="4"/>
            <a:endCxn id="9" idx="2"/>
          </p:cNvCxnSpPr>
          <p:nvPr/>
        </p:nvCxnSpPr>
        <p:spPr>
          <a:xfrm>
            <a:off x="7677851" y="2564904"/>
            <a:ext cx="0" cy="3149923"/>
          </a:xfrm>
          <a:prstGeom prst="line">
            <a:avLst/>
          </a:prstGeom>
          <a:ln w="35560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Rounded Rectangle 3">
            <a:hlinkClick r:id="rId2" action="ppaction://hlinkfile"/>
          </p:cNvPr>
          <p:cNvSpPr/>
          <p:nvPr/>
        </p:nvSpPr>
        <p:spPr>
          <a:xfrm>
            <a:off x="6234339" y="2930864"/>
            <a:ext cx="2939214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10 DAYS</a:t>
            </a:r>
            <a:endParaRPr lang="en-GB" dirty="0"/>
          </a:p>
        </p:txBody>
      </p:sp>
      <p:sp>
        <p:nvSpPr>
          <p:cNvPr id="8" name="Rounded Rectangle 7">
            <a:hlinkClick r:id="rId2" action="ppaction://hlinkfile"/>
          </p:cNvPr>
          <p:cNvSpPr/>
          <p:nvPr/>
        </p:nvSpPr>
        <p:spPr>
          <a:xfrm>
            <a:off x="6224666" y="3909106"/>
            <a:ext cx="2932298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11 DAYS</a:t>
            </a:r>
            <a:endParaRPr lang="en-GB" dirty="0"/>
          </a:p>
        </p:txBody>
      </p:sp>
      <p:sp>
        <p:nvSpPr>
          <p:cNvPr id="9" name="Rounded Rectangle 8">
            <a:hlinkClick r:id="rId2" action="ppaction://hlinkfile"/>
          </p:cNvPr>
          <p:cNvSpPr/>
          <p:nvPr/>
        </p:nvSpPr>
        <p:spPr>
          <a:xfrm>
            <a:off x="6211702" y="4878115"/>
            <a:ext cx="2932298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12 DAYS</a:t>
            </a:r>
            <a:endParaRPr lang="en-GB" dirty="0"/>
          </a:p>
        </p:txBody>
      </p:sp>
      <p:sp>
        <p:nvSpPr>
          <p:cNvPr id="10" name="Rounded Rectangle 9">
            <a:hlinkClick r:id="rId2" action="ppaction://hlinkfile"/>
          </p:cNvPr>
          <p:cNvSpPr/>
          <p:nvPr/>
        </p:nvSpPr>
        <p:spPr>
          <a:xfrm>
            <a:off x="3087190" y="4878115"/>
            <a:ext cx="2932298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9 DAYS</a:t>
            </a:r>
            <a:endParaRPr lang="en-GB" dirty="0"/>
          </a:p>
        </p:txBody>
      </p:sp>
      <p:sp>
        <p:nvSpPr>
          <p:cNvPr id="11" name="Oval 10"/>
          <p:cNvSpPr/>
          <p:nvPr/>
        </p:nvSpPr>
        <p:spPr>
          <a:xfrm>
            <a:off x="6489719" y="188640"/>
            <a:ext cx="2376264" cy="2376264"/>
          </a:xfrm>
          <a:prstGeom prst="ellipse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WHAT IS THE DURATION OF THE TRIP?</a:t>
            </a:r>
            <a:endParaRPr lang="en-GB" dirty="0"/>
          </a:p>
        </p:txBody>
      </p:sp>
      <p:sp>
        <p:nvSpPr>
          <p:cNvPr id="18" name="Rounded Rectangle 17">
            <a:hlinkClick r:id="rId2" action="ppaction://hlinkfile"/>
          </p:cNvPr>
          <p:cNvSpPr/>
          <p:nvPr/>
        </p:nvSpPr>
        <p:spPr>
          <a:xfrm>
            <a:off x="3122906" y="1988840"/>
            <a:ext cx="2939214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6 DAYS</a:t>
            </a:r>
            <a:endParaRPr lang="en-GB" dirty="0"/>
          </a:p>
        </p:txBody>
      </p:sp>
      <p:sp>
        <p:nvSpPr>
          <p:cNvPr id="19" name="Rounded Rectangle 18">
            <a:hlinkClick r:id="rId2" action="ppaction://hlinkfile"/>
          </p:cNvPr>
          <p:cNvSpPr/>
          <p:nvPr/>
        </p:nvSpPr>
        <p:spPr>
          <a:xfrm>
            <a:off x="3114166" y="2930864"/>
            <a:ext cx="2932298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7 DAYS</a:t>
            </a:r>
            <a:endParaRPr lang="en-GB" dirty="0"/>
          </a:p>
        </p:txBody>
      </p:sp>
      <p:sp>
        <p:nvSpPr>
          <p:cNvPr id="20" name="Rounded Rectangle 19">
            <a:hlinkClick r:id="rId2" action="ppaction://hlinkfile"/>
          </p:cNvPr>
          <p:cNvSpPr/>
          <p:nvPr/>
        </p:nvSpPr>
        <p:spPr>
          <a:xfrm>
            <a:off x="3114166" y="3909106"/>
            <a:ext cx="2932298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8 DAYS</a:t>
            </a:r>
            <a:endParaRPr lang="en-GB" dirty="0"/>
          </a:p>
        </p:txBody>
      </p:sp>
      <p:sp>
        <p:nvSpPr>
          <p:cNvPr id="21" name="Rounded Rectangle 20">
            <a:hlinkClick r:id="rId2" action="ppaction://hlinkfile"/>
          </p:cNvPr>
          <p:cNvSpPr/>
          <p:nvPr/>
        </p:nvSpPr>
        <p:spPr>
          <a:xfrm>
            <a:off x="-16478" y="4878115"/>
            <a:ext cx="2932298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5 DAYS</a:t>
            </a:r>
            <a:endParaRPr lang="en-GB" dirty="0"/>
          </a:p>
        </p:txBody>
      </p:sp>
      <p:sp>
        <p:nvSpPr>
          <p:cNvPr id="22" name="Rounded Rectangle 21">
            <a:hlinkClick r:id="rId3" action="ppaction://hlinkfile"/>
          </p:cNvPr>
          <p:cNvSpPr/>
          <p:nvPr/>
        </p:nvSpPr>
        <p:spPr>
          <a:xfrm>
            <a:off x="-23394" y="1988840"/>
            <a:ext cx="2939214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2 DAYS</a:t>
            </a:r>
            <a:endParaRPr lang="en-GB" dirty="0"/>
          </a:p>
        </p:txBody>
      </p:sp>
      <p:sp>
        <p:nvSpPr>
          <p:cNvPr id="23" name="Rounded Rectangle 22">
            <a:hlinkClick r:id="rId4" action="ppaction://hlinkfile"/>
          </p:cNvPr>
          <p:cNvSpPr/>
          <p:nvPr/>
        </p:nvSpPr>
        <p:spPr>
          <a:xfrm>
            <a:off x="4873" y="2930864"/>
            <a:ext cx="2932298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3 DAYS</a:t>
            </a:r>
            <a:endParaRPr lang="en-GB" dirty="0"/>
          </a:p>
        </p:txBody>
      </p:sp>
      <p:sp>
        <p:nvSpPr>
          <p:cNvPr id="24" name="Rounded Rectangle 23">
            <a:hlinkClick r:id="rId5" action="ppaction://hlinkfile"/>
          </p:cNvPr>
          <p:cNvSpPr/>
          <p:nvPr/>
        </p:nvSpPr>
        <p:spPr>
          <a:xfrm>
            <a:off x="0" y="3909106"/>
            <a:ext cx="2932298" cy="836712"/>
          </a:xfrm>
          <a:prstGeom prst="round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smtClean="0"/>
              <a:t>4 DAYS</a:t>
            </a:r>
            <a:endParaRPr lang="en-GB" dirty="0"/>
          </a:p>
        </p:txBody>
      </p:sp>
      <p:sp>
        <p:nvSpPr>
          <p:cNvPr id="26" name="Rectangle 25"/>
          <p:cNvSpPr/>
          <p:nvPr/>
        </p:nvSpPr>
        <p:spPr>
          <a:xfrm>
            <a:off x="1043608" y="37197"/>
            <a:ext cx="6482425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7780" cmpd="sng">
                  <a:solidFill>
                    <a:srgbClr val="FFFFFF"/>
                  </a:solidFill>
                  <a:prstDash val="solid"/>
                  <a:miter lim="800000"/>
                </a:ln>
                <a:gradFill rotWithShape="1">
                  <a:gsLst>
                    <a:gs pos="0">
                      <a:srgbClr val="000000">
                        <a:tint val="92000"/>
                        <a:shade val="100000"/>
                        <a:satMod val="150000"/>
                      </a:srgbClr>
                    </a:gs>
                    <a:gs pos="49000">
                      <a:srgbClr val="000000">
                        <a:tint val="89000"/>
                        <a:shade val="90000"/>
                        <a:satMod val="150000"/>
                      </a:srgbClr>
                    </a:gs>
                    <a:gs pos="50000">
                      <a:srgbClr val="000000">
                        <a:tint val="100000"/>
                        <a:shade val="75000"/>
                        <a:satMod val="150000"/>
                      </a:srgbClr>
                    </a:gs>
                    <a:gs pos="95000">
                      <a:srgbClr val="000000">
                        <a:shade val="47000"/>
                        <a:satMod val="150000"/>
                      </a:srgbClr>
                    </a:gs>
                    <a:gs pos="100000">
                      <a:srgbClr val="000000">
                        <a:shade val="39000"/>
                        <a:satMod val="150000"/>
                      </a:srgbClr>
                    </a:gs>
                  </a:gsLst>
                  <a:lin ang="5400000"/>
                </a:gradFill>
                <a:effectLst>
                  <a:outerShdw blurRad="50800" algn="tl" rotWithShape="0">
                    <a:srgbClr val="000000"/>
                  </a:outerShdw>
                </a:effectLst>
              </a:rPr>
              <a:t>PACKING GUIDE HOME</a:t>
            </a:r>
            <a:endParaRPr lang="en-US" sz="5400" b="1" cap="none" spc="0" dirty="0">
              <a:ln w="17780" cmpd="sng">
                <a:solidFill>
                  <a:srgbClr val="FFFFFF"/>
                </a:solidFill>
                <a:prstDash val="solid"/>
                <a:miter lim="800000"/>
              </a:ln>
              <a:gradFill rotWithShape="1">
                <a:gsLst>
                  <a:gs pos="0">
                    <a:srgbClr val="000000">
                      <a:tint val="92000"/>
                      <a:shade val="100000"/>
                      <a:satMod val="150000"/>
                    </a:srgbClr>
                  </a:gs>
                  <a:gs pos="49000">
                    <a:srgbClr val="000000">
                      <a:tint val="89000"/>
                      <a:shade val="90000"/>
                      <a:satMod val="150000"/>
                    </a:srgbClr>
                  </a:gs>
                  <a:gs pos="50000">
                    <a:srgbClr val="000000">
                      <a:tint val="100000"/>
                      <a:shade val="75000"/>
                      <a:satMod val="150000"/>
                    </a:srgbClr>
                  </a:gs>
                  <a:gs pos="95000">
                    <a:srgbClr val="000000">
                      <a:shade val="47000"/>
                      <a:satMod val="150000"/>
                    </a:srgbClr>
                  </a:gs>
                  <a:gs pos="100000">
                    <a:srgbClr val="000000">
                      <a:shade val="39000"/>
                      <a:satMod val="150000"/>
                    </a:srgbClr>
                  </a:gs>
                </a:gsLst>
                <a:lin ang="5400000"/>
              </a:gradFill>
              <a:effectLst>
                <a:outerShdw blurRad="50800" algn="tl" rotWithShape="0">
                  <a:srgbClr val="000000"/>
                </a:outerShdw>
              </a:effectLst>
            </a:endParaRPr>
          </a:p>
        </p:txBody>
      </p:sp>
      <p:sp>
        <p:nvSpPr>
          <p:cNvPr id="29" name="Striped Right Arrow 28"/>
          <p:cNvSpPr/>
          <p:nvPr/>
        </p:nvSpPr>
        <p:spPr>
          <a:xfrm>
            <a:off x="107504" y="5714827"/>
            <a:ext cx="9066049" cy="1156619"/>
          </a:xfrm>
          <a:prstGeom prst="stripedRightArrow">
            <a:avLst/>
          </a:prstGeom>
          <a:solidFill>
            <a:schemeClr val="tx2">
              <a:lumMod val="5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400" dirty="0" smtClean="0"/>
          </a:p>
          <a:p>
            <a:pPr algn="ctr"/>
            <a:r>
              <a:rPr lang="en-GB" sz="1400" dirty="0" smtClean="0"/>
              <a:t>FROM 4 DAYS ONWARDS THE SAME AMOUNT OF CLOTHES SHOULD BE</a:t>
            </a:r>
          </a:p>
          <a:p>
            <a:pPr algn="ctr"/>
            <a:r>
              <a:rPr lang="en-GB" sz="1400" dirty="0" smtClean="0"/>
              <a:t> BROUGHT AND EITHER HAND WASHED OR MASHINE WASHED WHERE YOU GO</a:t>
            </a:r>
          </a:p>
          <a:p>
            <a:pPr algn="ctr"/>
            <a:endParaRPr lang="en-GB" dirty="0"/>
          </a:p>
        </p:txBody>
      </p:sp>
      <p:sp>
        <p:nvSpPr>
          <p:cNvPr id="32" name="Double Bracket 31">
            <a:hlinkClick r:id="rId6"/>
          </p:cNvPr>
          <p:cNvSpPr/>
          <p:nvPr/>
        </p:nvSpPr>
        <p:spPr>
          <a:xfrm>
            <a:off x="251520" y="320294"/>
            <a:ext cx="1584176" cy="1188132"/>
          </a:xfrm>
          <a:prstGeom prst="bracketPair">
            <a:avLst>
              <a:gd name="adj" fmla="val 22497"/>
            </a:avLst>
          </a:prstGeom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GB" sz="2000" dirty="0" smtClean="0">
                <a:latin typeface="Agency FB" pitchFamily="34" charset="0"/>
                <a:cs typeface="Lucida Sans Unicode" pitchFamily="34" charset="0"/>
              </a:rPr>
              <a:t>NEED EQUIPMENT?</a:t>
            </a:r>
            <a:endParaRPr lang="en-GB" sz="2000" dirty="0">
              <a:latin typeface="Agency FB" pitchFamily="34" charset="0"/>
              <a:cs typeface="Lucida Sans Unicode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449987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309</TotalTime>
  <Words>59</Words>
  <Application>Microsoft Office PowerPoint</Application>
  <PresentationFormat>On-screen Show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Brad</dc:creator>
  <cp:lastModifiedBy>Brad</cp:lastModifiedBy>
  <cp:revision>10</cp:revision>
  <dcterms:created xsi:type="dcterms:W3CDTF">2012-03-10T16:00:47Z</dcterms:created>
  <dcterms:modified xsi:type="dcterms:W3CDTF">2012-03-10T21:43:49Z</dcterms:modified>
</cp:coreProperties>
</file>

<file path=docProps/thumbnail.jpeg>
</file>