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  <p:sldId id="288" r:id="rId6"/>
    <p:sldId id="289" r:id="rId7"/>
    <p:sldId id="290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54F104-5855-441C-83CD-DFD83C9A7243}" v="3" dt="2021-07-01T03:11:21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62" d="100"/>
          <a:sy n="162" d="100"/>
        </p:scale>
        <p:origin x="1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 Basel" userId="fe225e05df1a55b7" providerId="LiveId" clId="{A854F104-5855-441C-83CD-DFD83C9A7243}"/>
    <pc:docChg chg="undo custSel modSld">
      <pc:chgData name="Andre Basel" userId="fe225e05df1a55b7" providerId="LiveId" clId="{A854F104-5855-441C-83CD-DFD83C9A7243}" dt="2021-07-01T03:11:12.422" v="53" actId="20577"/>
      <pc:docMkLst>
        <pc:docMk/>
      </pc:docMkLst>
      <pc:sldChg chg="modSp mod">
        <pc:chgData name="Andre Basel" userId="fe225e05df1a55b7" providerId="LiveId" clId="{A854F104-5855-441C-83CD-DFD83C9A7243}" dt="2021-07-01T03:11:12.422" v="53" actId="20577"/>
        <pc:sldMkLst>
          <pc:docMk/>
          <pc:sldMk cId="966519089" sldId="291"/>
        </pc:sldMkLst>
        <pc:spChg chg="mod">
          <ac:chgData name="Andre Basel" userId="fe225e05df1a55b7" providerId="LiveId" clId="{A854F104-5855-441C-83CD-DFD83C9A7243}" dt="2021-07-01T03:11:12.422" v="53" actId="20577"/>
          <ac:spMkLst>
            <pc:docMk/>
            <pc:sldMk cId="966519089" sldId="291"/>
            <ac:spMk id="15" creationId="{B935308D-1874-4B49-A71C-20A79FE0045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4E0A1-2FAA-4C4F-A963-A18676DD2709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A0B26A-2973-451B-9ADA-6468D9C1A82E}">
      <dgm:prSet/>
      <dgm:spPr/>
      <dgm:t>
        <a:bodyPr/>
        <a:lstStyle/>
        <a:p>
          <a:r>
            <a:rPr lang="en-US" dirty="0"/>
            <a:t>1990</a:t>
          </a:r>
        </a:p>
      </dgm:t>
    </dgm:pt>
    <dgm:pt modelId="{485F4D2F-583A-4E49-8439-7E9505C9635E}" type="parTrans" cxnId="{3B32756D-B3E5-411D-8FF5-9443D03E0512}">
      <dgm:prSet/>
      <dgm:spPr/>
      <dgm:t>
        <a:bodyPr/>
        <a:lstStyle/>
        <a:p>
          <a:endParaRPr lang="en-US"/>
        </a:p>
      </dgm:t>
    </dgm:pt>
    <dgm:pt modelId="{82DF06A8-49E6-4C50-8190-748A5D28FD6E}" type="sibTrans" cxnId="{3B32756D-B3E5-411D-8FF5-9443D03E0512}">
      <dgm:prSet/>
      <dgm:spPr/>
      <dgm:t>
        <a:bodyPr/>
        <a:lstStyle/>
        <a:p>
          <a:endParaRPr lang="en-US"/>
        </a:p>
      </dgm:t>
    </dgm:pt>
    <dgm:pt modelId="{EFA50C6C-022A-4BE7-B363-CC5944231205}">
      <dgm:prSet/>
      <dgm:spPr/>
      <dgm:t>
        <a:bodyPr/>
        <a:lstStyle/>
        <a:p>
          <a:r>
            <a:rPr lang="en-US" dirty="0"/>
            <a:t>Toaster controlled via Internet. </a:t>
          </a:r>
        </a:p>
      </dgm:t>
    </dgm:pt>
    <dgm:pt modelId="{2DCDB026-5A6D-4F6F-854C-5F88D23D2A99}" type="parTrans" cxnId="{F7E24D59-9532-4E70-A381-FD77E8E3792F}">
      <dgm:prSet/>
      <dgm:spPr/>
      <dgm:t>
        <a:bodyPr/>
        <a:lstStyle/>
        <a:p>
          <a:endParaRPr lang="en-US"/>
        </a:p>
      </dgm:t>
    </dgm:pt>
    <dgm:pt modelId="{1640FBF7-6D83-46D6-9A14-66833FCD0185}" type="sibTrans" cxnId="{F7E24D59-9532-4E70-A381-FD77E8E3792F}">
      <dgm:prSet/>
      <dgm:spPr/>
      <dgm:t>
        <a:bodyPr/>
        <a:lstStyle/>
        <a:p>
          <a:endParaRPr lang="en-US"/>
        </a:p>
      </dgm:t>
    </dgm:pt>
    <dgm:pt modelId="{8159643A-818D-4545-AFE5-29FC064B1AAA}">
      <dgm:prSet/>
      <dgm:spPr/>
      <dgm:t>
        <a:bodyPr/>
        <a:lstStyle/>
        <a:p>
          <a:r>
            <a:rPr lang="en-US" dirty="0"/>
            <a:t>1993</a:t>
          </a:r>
        </a:p>
      </dgm:t>
    </dgm:pt>
    <dgm:pt modelId="{2AC99ED1-74BC-44F4-AB57-AD4179C7D85F}" type="parTrans" cxnId="{D9DD0A07-3DE1-4FDB-9228-533E0FAB48D9}">
      <dgm:prSet/>
      <dgm:spPr/>
      <dgm:t>
        <a:bodyPr/>
        <a:lstStyle/>
        <a:p>
          <a:endParaRPr lang="en-US"/>
        </a:p>
      </dgm:t>
    </dgm:pt>
    <dgm:pt modelId="{384C38D0-1DF9-4571-8437-3CD10BEF2AAE}" type="sibTrans" cxnId="{D9DD0A07-3DE1-4FDB-9228-533E0FAB48D9}">
      <dgm:prSet/>
      <dgm:spPr/>
      <dgm:t>
        <a:bodyPr/>
        <a:lstStyle/>
        <a:p>
          <a:endParaRPr lang="en-US"/>
        </a:p>
      </dgm:t>
    </dgm:pt>
    <dgm:pt modelId="{A5F3A565-F1A9-4263-BA1F-374C68AB041C}">
      <dgm:prSet/>
      <dgm:spPr/>
      <dgm:t>
        <a:bodyPr/>
        <a:lstStyle/>
        <a:p>
          <a:r>
            <a:rPr lang="en-US" dirty="0"/>
            <a:t>GPS use by civilians.</a:t>
          </a:r>
        </a:p>
      </dgm:t>
    </dgm:pt>
    <dgm:pt modelId="{BC9CEAF5-0740-4D16-9B53-CFBE32998C15}" type="parTrans" cxnId="{5674DB32-52A8-4AD6-91A2-851D4F5D774E}">
      <dgm:prSet/>
      <dgm:spPr/>
      <dgm:t>
        <a:bodyPr/>
        <a:lstStyle/>
        <a:p>
          <a:endParaRPr lang="en-US"/>
        </a:p>
      </dgm:t>
    </dgm:pt>
    <dgm:pt modelId="{E138BD27-CD5F-4B72-9EE7-AFCFDA324151}" type="sibTrans" cxnId="{5674DB32-52A8-4AD6-91A2-851D4F5D774E}">
      <dgm:prSet/>
      <dgm:spPr/>
      <dgm:t>
        <a:bodyPr/>
        <a:lstStyle/>
        <a:p>
          <a:endParaRPr lang="en-US"/>
        </a:p>
      </dgm:t>
    </dgm:pt>
    <dgm:pt modelId="{11173297-B697-4A11-9EAC-E45317C547A3}">
      <dgm:prSet/>
      <dgm:spPr/>
      <dgm:t>
        <a:bodyPr/>
        <a:lstStyle/>
        <a:p>
          <a:r>
            <a:rPr lang="en-US" dirty="0"/>
            <a:t>1996</a:t>
          </a:r>
        </a:p>
      </dgm:t>
    </dgm:pt>
    <dgm:pt modelId="{04B33EEE-24D9-46D5-87A7-153B2EA6E29D}" type="parTrans" cxnId="{6C7779F4-FD69-4B67-B910-A8608F5BFD91}">
      <dgm:prSet/>
      <dgm:spPr/>
      <dgm:t>
        <a:bodyPr/>
        <a:lstStyle/>
        <a:p>
          <a:endParaRPr lang="en-US"/>
        </a:p>
      </dgm:t>
    </dgm:pt>
    <dgm:pt modelId="{F44242F6-86F1-4EA1-8BA3-3748696B9D36}" type="sibTrans" cxnId="{6C7779F4-FD69-4B67-B910-A8608F5BFD91}">
      <dgm:prSet/>
      <dgm:spPr/>
      <dgm:t>
        <a:bodyPr/>
        <a:lstStyle/>
        <a:p>
          <a:endParaRPr lang="en-US"/>
        </a:p>
      </dgm:t>
    </dgm:pt>
    <dgm:pt modelId="{388BDCB2-DCDF-44F3-8324-AEB38FDDBDD1}">
      <dgm:prSet/>
      <dgm:spPr/>
      <dgm:t>
        <a:bodyPr/>
        <a:lstStyle/>
        <a:p>
          <a:r>
            <a:rPr lang="en-US" dirty="0"/>
            <a:t>G.M. launches </a:t>
          </a:r>
          <a:r>
            <a:rPr lang="en-US" dirty="0" err="1"/>
            <a:t>Onstar</a:t>
          </a:r>
          <a:r>
            <a:rPr lang="en-US" dirty="0"/>
            <a:t> service</a:t>
          </a:r>
        </a:p>
      </dgm:t>
    </dgm:pt>
    <dgm:pt modelId="{37941136-BD0B-4BA2-AB30-C59B281AC064}" type="parTrans" cxnId="{F7EA216A-8EED-4AEA-8470-B1B8F045C9C9}">
      <dgm:prSet/>
      <dgm:spPr/>
      <dgm:t>
        <a:bodyPr/>
        <a:lstStyle/>
        <a:p>
          <a:endParaRPr lang="en-US"/>
        </a:p>
      </dgm:t>
    </dgm:pt>
    <dgm:pt modelId="{3E43BD3A-DE7D-4F87-8DF8-BE45D9E99A98}" type="sibTrans" cxnId="{F7EA216A-8EED-4AEA-8470-B1B8F045C9C9}">
      <dgm:prSet/>
      <dgm:spPr/>
      <dgm:t>
        <a:bodyPr/>
        <a:lstStyle/>
        <a:p>
          <a:endParaRPr lang="en-US"/>
        </a:p>
      </dgm:t>
    </dgm:pt>
    <dgm:pt modelId="{D59A6E49-80F2-47F2-A3F1-A7D3C1042B7A}">
      <dgm:prSet/>
      <dgm:spPr/>
      <dgm:t>
        <a:bodyPr/>
        <a:lstStyle/>
        <a:p>
          <a:r>
            <a:rPr lang="en-US" dirty="0"/>
            <a:t>1998</a:t>
          </a:r>
        </a:p>
      </dgm:t>
    </dgm:pt>
    <dgm:pt modelId="{0F0347E2-53BF-4AF0-BE04-E562E9D07F8C}" type="parTrans" cxnId="{1DEAA8D5-09D4-43B8-9CE1-38F63628F861}">
      <dgm:prSet/>
      <dgm:spPr/>
      <dgm:t>
        <a:bodyPr/>
        <a:lstStyle/>
        <a:p>
          <a:endParaRPr lang="en-US"/>
        </a:p>
      </dgm:t>
    </dgm:pt>
    <dgm:pt modelId="{7E011706-AE0C-4AA0-B690-E8284D94C1FB}" type="sibTrans" cxnId="{1DEAA8D5-09D4-43B8-9CE1-38F63628F861}">
      <dgm:prSet/>
      <dgm:spPr/>
      <dgm:t>
        <a:bodyPr/>
        <a:lstStyle/>
        <a:p>
          <a:endParaRPr lang="en-US"/>
        </a:p>
      </dgm:t>
    </dgm:pt>
    <dgm:pt modelId="{B37999E7-C394-42CA-9788-025667B2F148}">
      <dgm:prSet/>
      <dgm:spPr/>
      <dgm:t>
        <a:bodyPr/>
        <a:lstStyle/>
        <a:p>
          <a:r>
            <a:rPr lang="en-US" dirty="0"/>
            <a:t>Water fountain synched to changes in the stock market. </a:t>
          </a:r>
        </a:p>
      </dgm:t>
    </dgm:pt>
    <dgm:pt modelId="{4E4B7B64-9855-4792-8CF8-036E24B99347}" type="parTrans" cxnId="{60F2516C-41F3-4218-A1D1-062B64CCA51C}">
      <dgm:prSet/>
      <dgm:spPr/>
      <dgm:t>
        <a:bodyPr/>
        <a:lstStyle/>
        <a:p>
          <a:endParaRPr lang="en-US"/>
        </a:p>
      </dgm:t>
    </dgm:pt>
    <dgm:pt modelId="{B2DC8013-B540-4718-801F-00BFBC13037A}" type="sibTrans" cxnId="{60F2516C-41F3-4218-A1D1-062B64CCA51C}">
      <dgm:prSet/>
      <dgm:spPr/>
      <dgm:t>
        <a:bodyPr/>
        <a:lstStyle/>
        <a:p>
          <a:endParaRPr lang="en-US"/>
        </a:p>
      </dgm:t>
    </dgm:pt>
    <dgm:pt modelId="{8AE324F7-386D-45A2-868A-242E22B37484}">
      <dgm:prSet/>
      <dgm:spPr/>
      <dgm:t>
        <a:bodyPr/>
        <a:lstStyle/>
        <a:p>
          <a:r>
            <a:rPr lang="en-US" dirty="0"/>
            <a:t>2000</a:t>
          </a:r>
        </a:p>
      </dgm:t>
    </dgm:pt>
    <dgm:pt modelId="{234A76A7-017C-468D-B6C6-6AE5595F0A60}" type="parTrans" cxnId="{3558A59D-7369-44E9-904F-FA6F4D04C070}">
      <dgm:prSet/>
      <dgm:spPr/>
      <dgm:t>
        <a:bodyPr/>
        <a:lstStyle/>
        <a:p>
          <a:endParaRPr lang="en-US"/>
        </a:p>
      </dgm:t>
    </dgm:pt>
    <dgm:pt modelId="{EC9BCBCD-EFC8-4290-B863-734E9A2158AC}" type="sibTrans" cxnId="{3558A59D-7369-44E9-904F-FA6F4D04C070}">
      <dgm:prSet/>
      <dgm:spPr/>
      <dgm:t>
        <a:bodyPr/>
        <a:lstStyle/>
        <a:p>
          <a:endParaRPr lang="en-US"/>
        </a:p>
      </dgm:t>
    </dgm:pt>
    <dgm:pt modelId="{F2C5946E-96AC-4D5A-B458-7D2B25514DE6}">
      <dgm:prSet/>
      <dgm:spPr/>
      <dgm:t>
        <a:bodyPr/>
        <a:lstStyle/>
        <a:p>
          <a:r>
            <a:rPr lang="en-US" dirty="0"/>
            <a:t>Internet-connected fridge.</a:t>
          </a:r>
        </a:p>
      </dgm:t>
    </dgm:pt>
    <dgm:pt modelId="{00377DCE-90FB-46C7-8AA2-8160B9C8E411}" type="parTrans" cxnId="{1AC5888B-5F0A-4CE7-8F69-58ACC0AA1100}">
      <dgm:prSet/>
      <dgm:spPr/>
      <dgm:t>
        <a:bodyPr/>
        <a:lstStyle/>
        <a:p>
          <a:endParaRPr lang="en-US"/>
        </a:p>
      </dgm:t>
    </dgm:pt>
    <dgm:pt modelId="{A191672C-E826-4D12-AE04-B7C722E1DAD5}" type="sibTrans" cxnId="{1AC5888B-5F0A-4CE7-8F69-58ACC0AA1100}">
      <dgm:prSet/>
      <dgm:spPr/>
      <dgm:t>
        <a:bodyPr/>
        <a:lstStyle/>
        <a:p>
          <a:endParaRPr lang="en-US"/>
        </a:p>
      </dgm:t>
    </dgm:pt>
    <dgm:pt modelId="{C242973B-BCB8-40A9-BF7C-E1A8C32B75A8}">
      <dgm:prSet/>
      <dgm:spPr/>
      <dgm:t>
        <a:bodyPr/>
        <a:lstStyle/>
        <a:p>
          <a:r>
            <a:rPr lang="en-US" dirty="0"/>
            <a:t>2007</a:t>
          </a:r>
        </a:p>
      </dgm:t>
    </dgm:pt>
    <dgm:pt modelId="{0B1AAFE8-C292-4DE5-B19E-D59C12C982D6}" type="parTrans" cxnId="{F20D6D36-FCCB-46E4-91F4-BDA4A78F7562}">
      <dgm:prSet/>
      <dgm:spPr/>
      <dgm:t>
        <a:bodyPr/>
        <a:lstStyle/>
        <a:p>
          <a:endParaRPr lang="en-NZ"/>
        </a:p>
      </dgm:t>
    </dgm:pt>
    <dgm:pt modelId="{64B8E039-092C-4CC7-B9CA-91D373D3ED33}" type="sibTrans" cxnId="{F20D6D36-FCCB-46E4-91F4-BDA4A78F7562}">
      <dgm:prSet/>
      <dgm:spPr/>
      <dgm:t>
        <a:bodyPr/>
        <a:lstStyle/>
        <a:p>
          <a:endParaRPr lang="en-NZ"/>
        </a:p>
      </dgm:t>
    </dgm:pt>
    <dgm:pt modelId="{1BF8D629-18E8-401E-A67D-1BA5596F441F}">
      <dgm:prSet/>
      <dgm:spPr/>
      <dgm:t>
        <a:bodyPr/>
        <a:lstStyle/>
        <a:p>
          <a:r>
            <a:rPr lang="en-US" dirty="0"/>
            <a:t>Fitbit launched.</a:t>
          </a:r>
        </a:p>
      </dgm:t>
    </dgm:pt>
    <dgm:pt modelId="{CA4C5960-B748-4649-A7B4-DD334AA7529F}" type="parTrans" cxnId="{501E17D5-72A3-4115-92C4-CCC0D5D3397B}">
      <dgm:prSet/>
      <dgm:spPr/>
      <dgm:t>
        <a:bodyPr/>
        <a:lstStyle/>
        <a:p>
          <a:endParaRPr lang="en-NZ"/>
        </a:p>
      </dgm:t>
    </dgm:pt>
    <dgm:pt modelId="{BDD865F1-7B0B-43FD-8D56-45D3033ED02E}" type="sibTrans" cxnId="{501E17D5-72A3-4115-92C4-CCC0D5D3397B}">
      <dgm:prSet/>
      <dgm:spPr/>
      <dgm:t>
        <a:bodyPr/>
        <a:lstStyle/>
        <a:p>
          <a:endParaRPr lang="en-NZ"/>
        </a:p>
      </dgm:t>
    </dgm:pt>
    <dgm:pt modelId="{1FD32D07-AF3A-492A-BA9E-7EF62FD98FAC}">
      <dgm:prSet/>
      <dgm:spPr/>
      <dgm:t>
        <a:bodyPr/>
        <a:lstStyle/>
        <a:p>
          <a:r>
            <a:rPr lang="en-US" dirty="0"/>
            <a:t>2008</a:t>
          </a:r>
        </a:p>
      </dgm:t>
    </dgm:pt>
    <dgm:pt modelId="{04E6165E-B0A1-4CB7-B617-A8C3DF04788D}" type="parTrans" cxnId="{BDCEB1A6-DB58-407B-8890-12A40BCD6F5A}">
      <dgm:prSet/>
      <dgm:spPr/>
      <dgm:t>
        <a:bodyPr/>
        <a:lstStyle/>
        <a:p>
          <a:endParaRPr lang="en-NZ"/>
        </a:p>
      </dgm:t>
    </dgm:pt>
    <dgm:pt modelId="{6FB49327-D76E-4589-9CDA-F1C1C7092985}" type="sibTrans" cxnId="{BDCEB1A6-DB58-407B-8890-12A40BCD6F5A}">
      <dgm:prSet/>
      <dgm:spPr/>
      <dgm:t>
        <a:bodyPr/>
        <a:lstStyle/>
        <a:p>
          <a:endParaRPr lang="en-NZ"/>
        </a:p>
      </dgm:t>
    </dgm:pt>
    <dgm:pt modelId="{2D697483-9DF8-4609-B801-CDF927BAFFB3}">
      <dgm:prSet/>
      <dgm:spPr/>
      <dgm:t>
        <a:bodyPr/>
        <a:lstStyle/>
        <a:p>
          <a:r>
            <a:rPr lang="en-US" dirty="0"/>
            <a:t>More connected devices than people (birth or IoT according to Cisco).</a:t>
          </a:r>
        </a:p>
      </dgm:t>
    </dgm:pt>
    <dgm:pt modelId="{6BA21A4E-EE0A-4BAE-AB2E-85A3D2F9EC49}" type="parTrans" cxnId="{702AAE11-C741-47AA-B147-5B78ECCE96C3}">
      <dgm:prSet/>
      <dgm:spPr/>
      <dgm:t>
        <a:bodyPr/>
        <a:lstStyle/>
        <a:p>
          <a:endParaRPr lang="en-NZ"/>
        </a:p>
      </dgm:t>
    </dgm:pt>
    <dgm:pt modelId="{40646042-C940-4C88-8001-E0381DEEAA61}" type="sibTrans" cxnId="{702AAE11-C741-47AA-B147-5B78ECCE96C3}">
      <dgm:prSet/>
      <dgm:spPr/>
      <dgm:t>
        <a:bodyPr/>
        <a:lstStyle/>
        <a:p>
          <a:endParaRPr lang="en-NZ"/>
        </a:p>
      </dgm:t>
    </dgm:pt>
    <dgm:pt modelId="{EBB23168-8E7B-4BAE-A579-C7327B00F319}">
      <dgm:prSet/>
      <dgm:spPr/>
      <dgm:t>
        <a:bodyPr/>
        <a:lstStyle/>
        <a:p>
          <a:r>
            <a:rPr lang="en-US" dirty="0"/>
            <a:t>1999</a:t>
          </a:r>
        </a:p>
      </dgm:t>
    </dgm:pt>
    <dgm:pt modelId="{53D30F29-4DBC-4B2D-BD65-9451A9A2CCEB}" type="parTrans" cxnId="{E8B37CD5-7D60-4B8F-87C1-963C858CA1E3}">
      <dgm:prSet/>
      <dgm:spPr/>
      <dgm:t>
        <a:bodyPr/>
        <a:lstStyle/>
        <a:p>
          <a:endParaRPr lang="en-NZ"/>
        </a:p>
      </dgm:t>
    </dgm:pt>
    <dgm:pt modelId="{94F597C0-0CBF-4611-8E22-9A089F73B87F}" type="sibTrans" cxnId="{E8B37CD5-7D60-4B8F-87C1-963C858CA1E3}">
      <dgm:prSet/>
      <dgm:spPr/>
      <dgm:t>
        <a:bodyPr/>
        <a:lstStyle/>
        <a:p>
          <a:endParaRPr lang="en-NZ"/>
        </a:p>
      </dgm:t>
    </dgm:pt>
    <dgm:pt modelId="{017917DB-2A6D-469D-875C-4EDDE3A68FD0}">
      <dgm:prSet/>
      <dgm:spPr/>
      <dgm:t>
        <a:bodyPr/>
        <a:lstStyle/>
        <a:p>
          <a:r>
            <a:rPr lang="en-US" dirty="0"/>
            <a:t>“Internet of Things” phrase coined</a:t>
          </a:r>
        </a:p>
      </dgm:t>
    </dgm:pt>
    <dgm:pt modelId="{8EAC6929-0147-4B20-8B86-A9CCCB2FEB55}" type="parTrans" cxnId="{D3882E6D-E18D-49AE-B261-E5CAAE0F1A8F}">
      <dgm:prSet/>
      <dgm:spPr/>
      <dgm:t>
        <a:bodyPr/>
        <a:lstStyle/>
        <a:p>
          <a:endParaRPr lang="en-NZ"/>
        </a:p>
      </dgm:t>
    </dgm:pt>
    <dgm:pt modelId="{614DE123-D181-4379-97C6-073F5E9B388B}" type="sibTrans" cxnId="{D3882E6D-E18D-49AE-B261-E5CAAE0F1A8F}">
      <dgm:prSet/>
      <dgm:spPr/>
      <dgm:t>
        <a:bodyPr/>
        <a:lstStyle/>
        <a:p>
          <a:endParaRPr lang="en-NZ"/>
        </a:p>
      </dgm:t>
    </dgm:pt>
    <dgm:pt modelId="{0129516F-CDD5-49C7-A85B-6C6702610CDE}">
      <dgm:prSet/>
      <dgm:spPr/>
      <dgm:t>
        <a:bodyPr/>
        <a:lstStyle/>
        <a:p>
          <a:r>
            <a:rPr lang="en-US" dirty="0"/>
            <a:t>MIT Launches its Auto-ID </a:t>
          </a:r>
          <a:r>
            <a:rPr lang="en-US" dirty="0" err="1"/>
            <a:t>centre</a:t>
          </a:r>
          <a:endParaRPr lang="en-US" dirty="0"/>
        </a:p>
      </dgm:t>
    </dgm:pt>
    <dgm:pt modelId="{E1AEE37F-F5F3-4B9D-9685-6B893BA8CB36}" type="parTrans" cxnId="{D3EB9FED-D742-4511-B281-3FFFEF0AC0A2}">
      <dgm:prSet/>
      <dgm:spPr/>
      <dgm:t>
        <a:bodyPr/>
        <a:lstStyle/>
        <a:p>
          <a:endParaRPr lang="en-NZ"/>
        </a:p>
      </dgm:t>
    </dgm:pt>
    <dgm:pt modelId="{D4B0711B-0AE2-4141-8618-7C7C0B486A54}" type="sibTrans" cxnId="{D3EB9FED-D742-4511-B281-3FFFEF0AC0A2}">
      <dgm:prSet/>
      <dgm:spPr/>
      <dgm:t>
        <a:bodyPr/>
        <a:lstStyle/>
        <a:p>
          <a:endParaRPr lang="en-NZ"/>
        </a:p>
      </dgm:t>
    </dgm:pt>
    <dgm:pt modelId="{C3E94CA7-23F5-46E2-BEC3-6D14FF6900D0}">
      <dgm:prSet/>
      <dgm:spPr/>
      <dgm:t>
        <a:bodyPr/>
        <a:lstStyle/>
        <a:p>
          <a:r>
            <a:rPr lang="en-US" dirty="0"/>
            <a:t>2009</a:t>
          </a:r>
        </a:p>
      </dgm:t>
    </dgm:pt>
    <dgm:pt modelId="{1AFEA2B7-7BC5-4C4A-B1F3-C4099CCC3748}" type="parTrans" cxnId="{D1A87E25-7DE8-45F4-8186-F76B4C4F39FF}">
      <dgm:prSet/>
      <dgm:spPr/>
      <dgm:t>
        <a:bodyPr/>
        <a:lstStyle/>
        <a:p>
          <a:endParaRPr lang="en-NZ"/>
        </a:p>
      </dgm:t>
    </dgm:pt>
    <dgm:pt modelId="{0A5B1B75-F850-4015-912C-13511C9FD46B}" type="sibTrans" cxnId="{D1A87E25-7DE8-45F4-8186-F76B4C4F39FF}">
      <dgm:prSet/>
      <dgm:spPr/>
      <dgm:t>
        <a:bodyPr/>
        <a:lstStyle/>
        <a:p>
          <a:endParaRPr lang="en-NZ"/>
        </a:p>
      </dgm:t>
    </dgm:pt>
    <dgm:pt modelId="{4D9843C7-044A-498E-B422-791239BCC2AE}">
      <dgm:prSet/>
      <dgm:spPr/>
      <dgm:t>
        <a:bodyPr/>
        <a:lstStyle/>
        <a:p>
          <a:r>
            <a:rPr lang="en-US" dirty="0"/>
            <a:t>Google tests self-driving technology on freeways.</a:t>
          </a:r>
        </a:p>
      </dgm:t>
    </dgm:pt>
    <dgm:pt modelId="{5794C4F8-DCFE-4BB2-AEFF-A96C156D2233}" type="parTrans" cxnId="{B5AA270C-3A8D-4B89-92D3-68DD66044FBD}">
      <dgm:prSet/>
      <dgm:spPr/>
      <dgm:t>
        <a:bodyPr/>
        <a:lstStyle/>
        <a:p>
          <a:endParaRPr lang="en-NZ"/>
        </a:p>
      </dgm:t>
    </dgm:pt>
    <dgm:pt modelId="{11FAD6CC-EC6D-4B03-A251-D75166646A08}" type="sibTrans" cxnId="{B5AA270C-3A8D-4B89-92D3-68DD66044FBD}">
      <dgm:prSet/>
      <dgm:spPr/>
      <dgm:t>
        <a:bodyPr/>
        <a:lstStyle/>
        <a:p>
          <a:endParaRPr lang="en-NZ"/>
        </a:p>
      </dgm:t>
    </dgm:pt>
    <dgm:pt modelId="{783BA2EA-8436-4CCE-A39E-6BCF5238143F}" type="pres">
      <dgm:prSet presAssocID="{AAD4E0A1-2FAA-4C4F-A963-A18676DD2709}" presName="Name0" presStyleCnt="0">
        <dgm:presLayoutVars>
          <dgm:animLvl val="lvl"/>
          <dgm:resizeHandles val="exact"/>
        </dgm:presLayoutVars>
      </dgm:prSet>
      <dgm:spPr/>
    </dgm:pt>
    <dgm:pt modelId="{F0826536-DCAA-4063-BFB9-4645227B9732}" type="pres">
      <dgm:prSet presAssocID="{59A0B26A-2973-451B-9ADA-6468D9C1A82E}" presName="composite" presStyleCnt="0"/>
      <dgm:spPr/>
    </dgm:pt>
    <dgm:pt modelId="{E3149CA8-F730-4485-B25A-C15A62708F74}" type="pres">
      <dgm:prSet presAssocID="{59A0B26A-2973-451B-9ADA-6468D9C1A82E}" presName="L" presStyleLbl="solidFgAcc1" presStyleIdx="0" presStyleCnt="9">
        <dgm:presLayoutVars>
          <dgm:chMax val="0"/>
          <dgm:chPref val="0"/>
        </dgm:presLayoutVars>
      </dgm:prSet>
      <dgm:spPr/>
    </dgm:pt>
    <dgm:pt modelId="{356E000D-F109-45EB-B501-4B78AA5C433C}" type="pres">
      <dgm:prSet presAssocID="{59A0B26A-2973-451B-9ADA-6468D9C1A82E}" presName="parTx" presStyleLbl="alignNode1" presStyleIdx="0" presStyleCnt="9">
        <dgm:presLayoutVars>
          <dgm:chMax val="0"/>
          <dgm:chPref val="0"/>
          <dgm:bulletEnabled val="1"/>
        </dgm:presLayoutVars>
      </dgm:prSet>
      <dgm:spPr/>
    </dgm:pt>
    <dgm:pt modelId="{690A1E60-14A3-48E2-969A-2D37B614EB37}" type="pres">
      <dgm:prSet presAssocID="{59A0B26A-2973-451B-9ADA-6468D9C1A82E}" presName="desTx" presStyleLbl="revTx" presStyleIdx="0" presStyleCnt="9">
        <dgm:presLayoutVars>
          <dgm:chMax val="0"/>
          <dgm:chPref val="0"/>
          <dgm:bulletEnabled val="1"/>
        </dgm:presLayoutVars>
      </dgm:prSet>
      <dgm:spPr/>
    </dgm:pt>
    <dgm:pt modelId="{792BD85C-2D0D-4BF4-AF83-D8128B6A0BBD}" type="pres">
      <dgm:prSet presAssocID="{59A0B26A-2973-451B-9ADA-6468D9C1A82E}" presName="EmptyPlaceHolder" presStyleCnt="0"/>
      <dgm:spPr/>
    </dgm:pt>
    <dgm:pt modelId="{B1D346D7-C154-4D58-8724-9D8D322272D9}" type="pres">
      <dgm:prSet presAssocID="{82DF06A8-49E6-4C50-8190-748A5D28FD6E}" presName="space" presStyleCnt="0"/>
      <dgm:spPr/>
    </dgm:pt>
    <dgm:pt modelId="{14B6A5EE-E0B3-4A85-B764-A872E77BD918}" type="pres">
      <dgm:prSet presAssocID="{8159643A-818D-4545-AFE5-29FC064B1AAA}" presName="composite" presStyleCnt="0"/>
      <dgm:spPr/>
    </dgm:pt>
    <dgm:pt modelId="{CC632145-1148-4956-9088-B915D0D0FD99}" type="pres">
      <dgm:prSet presAssocID="{8159643A-818D-4545-AFE5-29FC064B1AAA}" presName="L" presStyleLbl="solidFgAcc1" presStyleIdx="1" presStyleCnt="9">
        <dgm:presLayoutVars>
          <dgm:chMax val="0"/>
          <dgm:chPref val="0"/>
        </dgm:presLayoutVars>
      </dgm:prSet>
      <dgm:spPr/>
    </dgm:pt>
    <dgm:pt modelId="{E71F2D5D-B2F9-4DA3-A66A-9C6CCF024E35}" type="pres">
      <dgm:prSet presAssocID="{8159643A-818D-4545-AFE5-29FC064B1AAA}" presName="parTx" presStyleLbl="alignNode1" presStyleIdx="1" presStyleCnt="9">
        <dgm:presLayoutVars>
          <dgm:chMax val="0"/>
          <dgm:chPref val="0"/>
          <dgm:bulletEnabled val="1"/>
        </dgm:presLayoutVars>
      </dgm:prSet>
      <dgm:spPr/>
    </dgm:pt>
    <dgm:pt modelId="{76F87B8F-7B70-4B8F-BD86-BC83CD9F0297}" type="pres">
      <dgm:prSet presAssocID="{8159643A-818D-4545-AFE5-29FC064B1AAA}" presName="desTx" presStyleLbl="revTx" presStyleIdx="1" presStyleCnt="9">
        <dgm:presLayoutVars>
          <dgm:chMax val="0"/>
          <dgm:chPref val="0"/>
          <dgm:bulletEnabled val="1"/>
        </dgm:presLayoutVars>
      </dgm:prSet>
      <dgm:spPr/>
    </dgm:pt>
    <dgm:pt modelId="{05D16F6A-9EB7-4E55-B58D-6F5902C7CC80}" type="pres">
      <dgm:prSet presAssocID="{8159643A-818D-4545-AFE5-29FC064B1AAA}" presName="EmptyPlaceHolder" presStyleCnt="0"/>
      <dgm:spPr/>
    </dgm:pt>
    <dgm:pt modelId="{6A4F6B20-1C90-450E-965A-C1EB3B417C04}" type="pres">
      <dgm:prSet presAssocID="{384C38D0-1DF9-4571-8437-3CD10BEF2AAE}" presName="space" presStyleCnt="0"/>
      <dgm:spPr/>
    </dgm:pt>
    <dgm:pt modelId="{D85162A9-E7E1-4DA6-A96C-574B4875794C}" type="pres">
      <dgm:prSet presAssocID="{11173297-B697-4A11-9EAC-E45317C547A3}" presName="composite" presStyleCnt="0"/>
      <dgm:spPr/>
    </dgm:pt>
    <dgm:pt modelId="{5C7AB7EB-E74C-4AF9-873D-5493F7962F03}" type="pres">
      <dgm:prSet presAssocID="{11173297-B697-4A11-9EAC-E45317C547A3}" presName="L" presStyleLbl="solidFgAcc1" presStyleIdx="2" presStyleCnt="9">
        <dgm:presLayoutVars>
          <dgm:chMax val="0"/>
          <dgm:chPref val="0"/>
        </dgm:presLayoutVars>
      </dgm:prSet>
      <dgm:spPr/>
    </dgm:pt>
    <dgm:pt modelId="{FCBE03BB-10EF-463F-ADE9-2490921E2F01}" type="pres">
      <dgm:prSet presAssocID="{11173297-B697-4A11-9EAC-E45317C547A3}" presName="parTx" presStyleLbl="alignNode1" presStyleIdx="2" presStyleCnt="9">
        <dgm:presLayoutVars>
          <dgm:chMax val="0"/>
          <dgm:chPref val="0"/>
          <dgm:bulletEnabled val="1"/>
        </dgm:presLayoutVars>
      </dgm:prSet>
      <dgm:spPr/>
    </dgm:pt>
    <dgm:pt modelId="{499DECC5-47AF-4CB1-BCD3-F288444FFD05}" type="pres">
      <dgm:prSet presAssocID="{11173297-B697-4A11-9EAC-E45317C547A3}" presName="desTx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303CC2BE-542F-4C56-82EF-DBD9BE5FA7D0}" type="pres">
      <dgm:prSet presAssocID="{11173297-B697-4A11-9EAC-E45317C547A3}" presName="EmptyPlaceHolder" presStyleCnt="0"/>
      <dgm:spPr/>
    </dgm:pt>
    <dgm:pt modelId="{31E06083-C734-4BB7-B45B-F495DA16657F}" type="pres">
      <dgm:prSet presAssocID="{F44242F6-86F1-4EA1-8BA3-3748696B9D36}" presName="space" presStyleCnt="0"/>
      <dgm:spPr/>
    </dgm:pt>
    <dgm:pt modelId="{33C0640E-1908-43E2-A30D-C597CD2E5C45}" type="pres">
      <dgm:prSet presAssocID="{D59A6E49-80F2-47F2-A3F1-A7D3C1042B7A}" presName="composite" presStyleCnt="0"/>
      <dgm:spPr/>
    </dgm:pt>
    <dgm:pt modelId="{D45698BB-B312-4969-9C62-8B658A7BE04B}" type="pres">
      <dgm:prSet presAssocID="{D59A6E49-80F2-47F2-A3F1-A7D3C1042B7A}" presName="L" presStyleLbl="solidFgAcc1" presStyleIdx="3" presStyleCnt="9">
        <dgm:presLayoutVars>
          <dgm:chMax val="0"/>
          <dgm:chPref val="0"/>
        </dgm:presLayoutVars>
      </dgm:prSet>
      <dgm:spPr/>
    </dgm:pt>
    <dgm:pt modelId="{8CE5514B-799A-4B97-A4CE-949CED117359}" type="pres">
      <dgm:prSet presAssocID="{D59A6E49-80F2-47F2-A3F1-A7D3C1042B7A}" presName="parTx" presStyleLbl="alignNode1" presStyleIdx="3" presStyleCnt="9">
        <dgm:presLayoutVars>
          <dgm:chMax val="0"/>
          <dgm:chPref val="0"/>
          <dgm:bulletEnabled val="1"/>
        </dgm:presLayoutVars>
      </dgm:prSet>
      <dgm:spPr/>
    </dgm:pt>
    <dgm:pt modelId="{26E75E88-EED9-45B9-B2E1-7CF90983F84F}" type="pres">
      <dgm:prSet presAssocID="{D59A6E49-80F2-47F2-A3F1-A7D3C1042B7A}" presName="desTx" presStyleLbl="revTx" presStyleIdx="3" presStyleCnt="9">
        <dgm:presLayoutVars>
          <dgm:chMax val="0"/>
          <dgm:chPref val="0"/>
          <dgm:bulletEnabled val="1"/>
        </dgm:presLayoutVars>
      </dgm:prSet>
      <dgm:spPr/>
    </dgm:pt>
    <dgm:pt modelId="{0E310878-290E-4CDF-A224-A01279FC1395}" type="pres">
      <dgm:prSet presAssocID="{D59A6E49-80F2-47F2-A3F1-A7D3C1042B7A}" presName="EmptyPlaceHolder" presStyleCnt="0"/>
      <dgm:spPr/>
    </dgm:pt>
    <dgm:pt modelId="{55F036F5-304F-4940-A050-48A87A0DF8E4}" type="pres">
      <dgm:prSet presAssocID="{7E011706-AE0C-4AA0-B690-E8284D94C1FB}" presName="space" presStyleCnt="0"/>
      <dgm:spPr/>
    </dgm:pt>
    <dgm:pt modelId="{B7AE04E1-CAB8-4CCA-9C32-2239D7803518}" type="pres">
      <dgm:prSet presAssocID="{EBB23168-8E7B-4BAE-A579-C7327B00F319}" presName="composite" presStyleCnt="0"/>
      <dgm:spPr/>
    </dgm:pt>
    <dgm:pt modelId="{09B72E8D-7F85-4093-9918-090111494DA0}" type="pres">
      <dgm:prSet presAssocID="{EBB23168-8E7B-4BAE-A579-C7327B00F319}" presName="L" presStyleLbl="solidFgAcc1" presStyleIdx="4" presStyleCnt="9">
        <dgm:presLayoutVars>
          <dgm:chMax val="0"/>
          <dgm:chPref val="0"/>
        </dgm:presLayoutVars>
      </dgm:prSet>
      <dgm:spPr/>
    </dgm:pt>
    <dgm:pt modelId="{D2D5417F-BA62-4E77-8864-DD5E40E1EBC2}" type="pres">
      <dgm:prSet presAssocID="{EBB23168-8E7B-4BAE-A579-C7327B00F319}" presName="parTx" presStyleLbl="alignNode1" presStyleIdx="4" presStyleCnt="9">
        <dgm:presLayoutVars>
          <dgm:chMax val="0"/>
          <dgm:chPref val="0"/>
          <dgm:bulletEnabled val="1"/>
        </dgm:presLayoutVars>
      </dgm:prSet>
      <dgm:spPr/>
    </dgm:pt>
    <dgm:pt modelId="{45B80756-B224-4220-99B9-E082DA5BBB2F}" type="pres">
      <dgm:prSet presAssocID="{EBB23168-8E7B-4BAE-A579-C7327B00F319}" presName="desTx" presStyleLbl="revTx" presStyleIdx="4" presStyleCnt="9">
        <dgm:presLayoutVars>
          <dgm:chMax val="0"/>
          <dgm:chPref val="0"/>
          <dgm:bulletEnabled val="1"/>
        </dgm:presLayoutVars>
      </dgm:prSet>
      <dgm:spPr/>
    </dgm:pt>
    <dgm:pt modelId="{7EE1FFC3-CBA5-454F-BA28-5F2CE8B07827}" type="pres">
      <dgm:prSet presAssocID="{EBB23168-8E7B-4BAE-A579-C7327B00F319}" presName="EmptyPlaceHolder" presStyleCnt="0"/>
      <dgm:spPr/>
    </dgm:pt>
    <dgm:pt modelId="{5BAE0C26-BE1B-498A-9EE8-3336C56A01A5}" type="pres">
      <dgm:prSet presAssocID="{94F597C0-0CBF-4611-8E22-9A089F73B87F}" presName="space" presStyleCnt="0"/>
      <dgm:spPr/>
    </dgm:pt>
    <dgm:pt modelId="{1B1FFA15-18C7-4FA1-8E23-8A3F31C302EB}" type="pres">
      <dgm:prSet presAssocID="{8AE324F7-386D-45A2-868A-242E22B37484}" presName="composite" presStyleCnt="0"/>
      <dgm:spPr/>
    </dgm:pt>
    <dgm:pt modelId="{736EA73E-CF05-45B4-A946-DC09155D617E}" type="pres">
      <dgm:prSet presAssocID="{8AE324F7-386D-45A2-868A-242E22B37484}" presName="L" presStyleLbl="solidFgAcc1" presStyleIdx="5" presStyleCnt="9">
        <dgm:presLayoutVars>
          <dgm:chMax val="0"/>
          <dgm:chPref val="0"/>
        </dgm:presLayoutVars>
      </dgm:prSet>
      <dgm:spPr/>
    </dgm:pt>
    <dgm:pt modelId="{507DCF5B-980F-4E37-B5EB-2E84D9C6B52F}" type="pres">
      <dgm:prSet presAssocID="{8AE324F7-386D-45A2-868A-242E22B37484}" presName="parTx" presStyleLbl="alignNode1" presStyleIdx="5" presStyleCnt="9">
        <dgm:presLayoutVars>
          <dgm:chMax val="0"/>
          <dgm:chPref val="0"/>
          <dgm:bulletEnabled val="1"/>
        </dgm:presLayoutVars>
      </dgm:prSet>
      <dgm:spPr/>
    </dgm:pt>
    <dgm:pt modelId="{EEA84B30-BE1D-4937-8B3F-F60859618187}" type="pres">
      <dgm:prSet presAssocID="{8AE324F7-386D-45A2-868A-242E22B37484}" presName="desTx" presStyleLbl="revTx" presStyleIdx="5" presStyleCnt="9">
        <dgm:presLayoutVars>
          <dgm:chMax val="0"/>
          <dgm:chPref val="0"/>
          <dgm:bulletEnabled val="1"/>
        </dgm:presLayoutVars>
      </dgm:prSet>
      <dgm:spPr/>
    </dgm:pt>
    <dgm:pt modelId="{74B8F068-5875-4CEC-BBA5-2D4AFCF2A5DE}" type="pres">
      <dgm:prSet presAssocID="{8AE324F7-386D-45A2-868A-242E22B37484}" presName="EmptyPlaceHolder" presStyleCnt="0"/>
      <dgm:spPr/>
    </dgm:pt>
    <dgm:pt modelId="{58A9F861-3B8A-46AF-8DDE-344DF0EC0D17}" type="pres">
      <dgm:prSet presAssocID="{EC9BCBCD-EFC8-4290-B863-734E9A2158AC}" presName="space" presStyleCnt="0"/>
      <dgm:spPr/>
    </dgm:pt>
    <dgm:pt modelId="{D128D80E-7AF7-4A87-B281-55F22DC4FA97}" type="pres">
      <dgm:prSet presAssocID="{C242973B-BCB8-40A9-BF7C-E1A8C32B75A8}" presName="composite" presStyleCnt="0"/>
      <dgm:spPr/>
    </dgm:pt>
    <dgm:pt modelId="{C20908FD-A7E2-40EB-A128-D54B4F034D61}" type="pres">
      <dgm:prSet presAssocID="{C242973B-BCB8-40A9-BF7C-E1A8C32B75A8}" presName="L" presStyleLbl="solidFgAcc1" presStyleIdx="6" presStyleCnt="9">
        <dgm:presLayoutVars>
          <dgm:chMax val="0"/>
          <dgm:chPref val="0"/>
        </dgm:presLayoutVars>
      </dgm:prSet>
      <dgm:spPr/>
    </dgm:pt>
    <dgm:pt modelId="{3CB0E361-8DEA-4EEC-8949-ED541B8DFF29}" type="pres">
      <dgm:prSet presAssocID="{C242973B-BCB8-40A9-BF7C-E1A8C32B75A8}" presName="parTx" presStyleLbl="alignNode1" presStyleIdx="6" presStyleCnt="9">
        <dgm:presLayoutVars>
          <dgm:chMax val="0"/>
          <dgm:chPref val="0"/>
          <dgm:bulletEnabled val="1"/>
        </dgm:presLayoutVars>
      </dgm:prSet>
      <dgm:spPr/>
    </dgm:pt>
    <dgm:pt modelId="{C069A066-11AC-487F-ADA2-CA15D55B1476}" type="pres">
      <dgm:prSet presAssocID="{C242973B-BCB8-40A9-BF7C-E1A8C32B75A8}" presName="desTx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0AD7DFE1-F893-4697-930F-11FEE1CD59BA}" type="pres">
      <dgm:prSet presAssocID="{C242973B-BCB8-40A9-BF7C-E1A8C32B75A8}" presName="EmptyPlaceHolder" presStyleCnt="0"/>
      <dgm:spPr/>
    </dgm:pt>
    <dgm:pt modelId="{AB571FBA-CD00-4892-9D84-AFA7E7650980}" type="pres">
      <dgm:prSet presAssocID="{64B8E039-092C-4CC7-B9CA-91D373D3ED33}" presName="space" presStyleCnt="0"/>
      <dgm:spPr/>
    </dgm:pt>
    <dgm:pt modelId="{2B2CFB24-3E45-489F-8EBE-6FAE4C06AE9B}" type="pres">
      <dgm:prSet presAssocID="{1FD32D07-AF3A-492A-BA9E-7EF62FD98FAC}" presName="composite" presStyleCnt="0"/>
      <dgm:spPr/>
    </dgm:pt>
    <dgm:pt modelId="{C523A5AF-832B-42C9-BA78-EB94101992B0}" type="pres">
      <dgm:prSet presAssocID="{1FD32D07-AF3A-492A-BA9E-7EF62FD98FAC}" presName="L" presStyleLbl="solidFgAcc1" presStyleIdx="7" presStyleCnt="9">
        <dgm:presLayoutVars>
          <dgm:chMax val="0"/>
          <dgm:chPref val="0"/>
        </dgm:presLayoutVars>
      </dgm:prSet>
      <dgm:spPr/>
    </dgm:pt>
    <dgm:pt modelId="{46088C24-8D0A-4240-A54E-AE3B2934B435}" type="pres">
      <dgm:prSet presAssocID="{1FD32D07-AF3A-492A-BA9E-7EF62FD98FAC}" presName="parTx" presStyleLbl="alignNode1" presStyleIdx="7" presStyleCnt="9">
        <dgm:presLayoutVars>
          <dgm:chMax val="0"/>
          <dgm:chPref val="0"/>
          <dgm:bulletEnabled val="1"/>
        </dgm:presLayoutVars>
      </dgm:prSet>
      <dgm:spPr/>
    </dgm:pt>
    <dgm:pt modelId="{66B19A01-DED3-43EF-B1C3-16BFF15C5BEE}" type="pres">
      <dgm:prSet presAssocID="{1FD32D07-AF3A-492A-BA9E-7EF62FD98FAC}" presName="desTx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678D2188-84D7-4908-BDD6-00BBAD30678C}" type="pres">
      <dgm:prSet presAssocID="{1FD32D07-AF3A-492A-BA9E-7EF62FD98FAC}" presName="EmptyPlaceHolder" presStyleCnt="0"/>
      <dgm:spPr/>
    </dgm:pt>
    <dgm:pt modelId="{84B1911A-FD4D-4A82-BF74-0BA0C6888F92}" type="pres">
      <dgm:prSet presAssocID="{6FB49327-D76E-4589-9CDA-F1C1C7092985}" presName="space" presStyleCnt="0"/>
      <dgm:spPr/>
    </dgm:pt>
    <dgm:pt modelId="{33A22C55-D415-40E8-B570-1A3A23604A37}" type="pres">
      <dgm:prSet presAssocID="{C3E94CA7-23F5-46E2-BEC3-6D14FF6900D0}" presName="composite" presStyleCnt="0"/>
      <dgm:spPr/>
    </dgm:pt>
    <dgm:pt modelId="{33B134C0-A744-4BDB-882A-AA0F53BD2C2C}" type="pres">
      <dgm:prSet presAssocID="{C3E94CA7-23F5-46E2-BEC3-6D14FF6900D0}" presName="L" presStyleLbl="solidFgAcc1" presStyleIdx="8" presStyleCnt="9">
        <dgm:presLayoutVars>
          <dgm:chMax val="0"/>
          <dgm:chPref val="0"/>
        </dgm:presLayoutVars>
      </dgm:prSet>
      <dgm:spPr/>
    </dgm:pt>
    <dgm:pt modelId="{242561DD-4DD0-4D4B-B230-F699F4AE1747}" type="pres">
      <dgm:prSet presAssocID="{C3E94CA7-23F5-46E2-BEC3-6D14FF6900D0}" presName="parTx" presStyleLbl="alignNode1" presStyleIdx="8" presStyleCnt="9">
        <dgm:presLayoutVars>
          <dgm:chMax val="0"/>
          <dgm:chPref val="0"/>
          <dgm:bulletEnabled val="1"/>
        </dgm:presLayoutVars>
      </dgm:prSet>
      <dgm:spPr/>
    </dgm:pt>
    <dgm:pt modelId="{167C74D9-417A-4504-BA4B-CFFD9AC812CD}" type="pres">
      <dgm:prSet presAssocID="{C3E94CA7-23F5-46E2-BEC3-6D14FF6900D0}" presName="desTx" presStyleLbl="revTx" presStyleIdx="8" presStyleCnt="9">
        <dgm:presLayoutVars>
          <dgm:chMax val="0"/>
          <dgm:chPref val="0"/>
          <dgm:bulletEnabled val="1"/>
        </dgm:presLayoutVars>
      </dgm:prSet>
      <dgm:spPr/>
    </dgm:pt>
    <dgm:pt modelId="{806CB8DB-8BDE-4765-9560-2457F5E14F34}" type="pres">
      <dgm:prSet presAssocID="{C3E94CA7-23F5-46E2-BEC3-6D14FF6900D0}" presName="EmptyPlaceHolder" presStyleCnt="0"/>
      <dgm:spPr/>
    </dgm:pt>
  </dgm:ptLst>
  <dgm:cxnLst>
    <dgm:cxn modelId="{D9DD0A07-3DE1-4FDB-9228-533E0FAB48D9}" srcId="{AAD4E0A1-2FAA-4C4F-A963-A18676DD2709}" destId="{8159643A-818D-4545-AFE5-29FC064B1AAA}" srcOrd="1" destOrd="0" parTransId="{2AC99ED1-74BC-44F4-AB57-AD4179C7D85F}" sibTransId="{384C38D0-1DF9-4571-8437-3CD10BEF2AAE}"/>
    <dgm:cxn modelId="{B5AA270C-3A8D-4B89-92D3-68DD66044FBD}" srcId="{C3E94CA7-23F5-46E2-BEC3-6D14FF6900D0}" destId="{4D9843C7-044A-498E-B422-791239BCC2AE}" srcOrd="0" destOrd="0" parTransId="{5794C4F8-DCFE-4BB2-AEFF-A96C156D2233}" sibTransId="{11FAD6CC-EC6D-4B03-A251-D75166646A08}"/>
    <dgm:cxn modelId="{702AAE11-C741-47AA-B147-5B78ECCE96C3}" srcId="{1FD32D07-AF3A-492A-BA9E-7EF62FD98FAC}" destId="{2D697483-9DF8-4609-B801-CDF927BAFFB3}" srcOrd="0" destOrd="0" parTransId="{6BA21A4E-EE0A-4BAE-AB2E-85A3D2F9EC49}" sibTransId="{40646042-C940-4C88-8001-E0381DEEAA61}"/>
    <dgm:cxn modelId="{9534A01A-7215-484A-B231-394DE85E33EE}" type="presOf" srcId="{8AE324F7-386D-45A2-868A-242E22B37484}" destId="{507DCF5B-980F-4E37-B5EB-2E84D9C6B52F}" srcOrd="0" destOrd="0" presId="urn:microsoft.com/office/officeart/2016/7/layout/AccentHomeChevronProcess"/>
    <dgm:cxn modelId="{C7E7C71A-8D4E-49A3-870A-EF1B52EA7E44}" type="presOf" srcId="{388BDCB2-DCDF-44F3-8324-AEB38FDDBDD1}" destId="{499DECC5-47AF-4CB1-BCD3-F288444FFD05}" srcOrd="0" destOrd="0" presId="urn:microsoft.com/office/officeart/2016/7/layout/AccentHomeChevronProcess"/>
    <dgm:cxn modelId="{5B0EE61E-9D9A-44D5-A8D9-CD99600C4BF1}" type="presOf" srcId="{1FD32D07-AF3A-492A-BA9E-7EF62FD98FAC}" destId="{46088C24-8D0A-4240-A54E-AE3B2934B435}" srcOrd="0" destOrd="0" presId="urn:microsoft.com/office/officeart/2016/7/layout/AccentHomeChevronProcess"/>
    <dgm:cxn modelId="{D1A87E25-7DE8-45F4-8186-F76B4C4F39FF}" srcId="{AAD4E0A1-2FAA-4C4F-A963-A18676DD2709}" destId="{C3E94CA7-23F5-46E2-BEC3-6D14FF6900D0}" srcOrd="8" destOrd="0" parTransId="{1AFEA2B7-7BC5-4C4A-B1F3-C4099CCC3748}" sibTransId="{0A5B1B75-F850-4015-912C-13511C9FD46B}"/>
    <dgm:cxn modelId="{5674DB32-52A8-4AD6-91A2-851D4F5D774E}" srcId="{8159643A-818D-4545-AFE5-29FC064B1AAA}" destId="{A5F3A565-F1A9-4263-BA1F-374C68AB041C}" srcOrd="0" destOrd="0" parTransId="{BC9CEAF5-0740-4D16-9B53-CFBE32998C15}" sibTransId="{E138BD27-CD5F-4B72-9EE7-AFCFDA324151}"/>
    <dgm:cxn modelId="{3B4F2C34-A5FB-4876-BE0B-B329E5E0B605}" type="presOf" srcId="{F2C5946E-96AC-4D5A-B458-7D2B25514DE6}" destId="{EEA84B30-BE1D-4937-8B3F-F60859618187}" srcOrd="0" destOrd="0" presId="urn:microsoft.com/office/officeart/2016/7/layout/AccentHomeChevronProcess"/>
    <dgm:cxn modelId="{F20D6D36-FCCB-46E4-91F4-BDA4A78F7562}" srcId="{AAD4E0A1-2FAA-4C4F-A963-A18676DD2709}" destId="{C242973B-BCB8-40A9-BF7C-E1A8C32B75A8}" srcOrd="6" destOrd="0" parTransId="{0B1AAFE8-C292-4DE5-B19E-D59C12C982D6}" sibTransId="{64B8E039-092C-4CC7-B9CA-91D373D3ED33}"/>
    <dgm:cxn modelId="{D4336560-E014-4CAE-9009-7B096E6649A6}" type="presOf" srcId="{4D9843C7-044A-498E-B422-791239BCC2AE}" destId="{167C74D9-417A-4504-BA4B-CFFD9AC812CD}" srcOrd="0" destOrd="0" presId="urn:microsoft.com/office/officeart/2016/7/layout/AccentHomeChevronProcess"/>
    <dgm:cxn modelId="{EBCA9966-8EF2-49F3-972B-7D6EDBB39C81}" type="presOf" srcId="{11173297-B697-4A11-9EAC-E45317C547A3}" destId="{FCBE03BB-10EF-463F-ADE9-2490921E2F01}" srcOrd="0" destOrd="0" presId="urn:microsoft.com/office/officeart/2016/7/layout/AccentHomeChevronProcess"/>
    <dgm:cxn modelId="{F7EA216A-8EED-4AEA-8470-B1B8F045C9C9}" srcId="{11173297-B697-4A11-9EAC-E45317C547A3}" destId="{388BDCB2-DCDF-44F3-8324-AEB38FDDBDD1}" srcOrd="0" destOrd="0" parTransId="{37941136-BD0B-4BA2-AB30-C59B281AC064}" sibTransId="{3E43BD3A-DE7D-4F87-8DF8-BE45D9E99A98}"/>
    <dgm:cxn modelId="{60F2516C-41F3-4218-A1D1-062B64CCA51C}" srcId="{D59A6E49-80F2-47F2-A3F1-A7D3C1042B7A}" destId="{B37999E7-C394-42CA-9788-025667B2F148}" srcOrd="0" destOrd="0" parTransId="{4E4B7B64-9855-4792-8CF8-036E24B99347}" sibTransId="{B2DC8013-B540-4718-801F-00BFBC13037A}"/>
    <dgm:cxn modelId="{44B0574C-48F8-43F4-89DC-45DD0A28CCFF}" type="presOf" srcId="{0129516F-CDD5-49C7-A85B-6C6702610CDE}" destId="{45B80756-B224-4220-99B9-E082DA5BBB2F}" srcOrd="0" destOrd="1" presId="urn:microsoft.com/office/officeart/2016/7/layout/AccentHomeChevronProcess"/>
    <dgm:cxn modelId="{D3882E6D-E18D-49AE-B261-E5CAAE0F1A8F}" srcId="{EBB23168-8E7B-4BAE-A579-C7327B00F319}" destId="{017917DB-2A6D-469D-875C-4EDDE3A68FD0}" srcOrd="0" destOrd="0" parTransId="{8EAC6929-0147-4B20-8B86-A9CCCB2FEB55}" sibTransId="{614DE123-D181-4379-97C6-073F5E9B388B}"/>
    <dgm:cxn modelId="{3B32756D-B3E5-411D-8FF5-9443D03E0512}" srcId="{AAD4E0A1-2FAA-4C4F-A963-A18676DD2709}" destId="{59A0B26A-2973-451B-9ADA-6468D9C1A82E}" srcOrd="0" destOrd="0" parTransId="{485F4D2F-583A-4E49-8439-7E9505C9635E}" sibTransId="{82DF06A8-49E6-4C50-8190-748A5D28FD6E}"/>
    <dgm:cxn modelId="{F30B326E-5A4C-40C9-B022-26DA52A304C3}" type="presOf" srcId="{59A0B26A-2973-451B-9ADA-6468D9C1A82E}" destId="{356E000D-F109-45EB-B501-4B78AA5C433C}" srcOrd="0" destOrd="0" presId="urn:microsoft.com/office/officeart/2016/7/layout/AccentHomeChevronProcess"/>
    <dgm:cxn modelId="{050C9254-2664-45D0-A7C0-16D1E600B953}" type="presOf" srcId="{D59A6E49-80F2-47F2-A3F1-A7D3C1042B7A}" destId="{8CE5514B-799A-4B97-A4CE-949CED117359}" srcOrd="0" destOrd="0" presId="urn:microsoft.com/office/officeart/2016/7/layout/AccentHomeChevronProcess"/>
    <dgm:cxn modelId="{F7E24D59-9532-4E70-A381-FD77E8E3792F}" srcId="{59A0B26A-2973-451B-9ADA-6468D9C1A82E}" destId="{EFA50C6C-022A-4BE7-B363-CC5944231205}" srcOrd="0" destOrd="0" parTransId="{2DCDB026-5A6D-4F6F-854C-5F88D23D2A99}" sibTransId="{1640FBF7-6D83-46D6-9A14-66833FCD0185}"/>
    <dgm:cxn modelId="{BB331587-E8E0-4EB4-A73E-6C4FBC78406B}" type="presOf" srcId="{A5F3A565-F1A9-4263-BA1F-374C68AB041C}" destId="{76F87B8F-7B70-4B8F-BD86-BC83CD9F0297}" srcOrd="0" destOrd="0" presId="urn:microsoft.com/office/officeart/2016/7/layout/AccentHomeChevronProcess"/>
    <dgm:cxn modelId="{4A7EFD87-320F-45A4-8133-759E7A6020E6}" type="presOf" srcId="{B37999E7-C394-42CA-9788-025667B2F148}" destId="{26E75E88-EED9-45B9-B2E1-7CF90983F84F}" srcOrd="0" destOrd="0" presId="urn:microsoft.com/office/officeart/2016/7/layout/AccentHomeChevronProcess"/>
    <dgm:cxn modelId="{1AC5888B-5F0A-4CE7-8F69-58ACC0AA1100}" srcId="{8AE324F7-386D-45A2-868A-242E22B37484}" destId="{F2C5946E-96AC-4D5A-B458-7D2B25514DE6}" srcOrd="0" destOrd="0" parTransId="{00377DCE-90FB-46C7-8AA2-8160B9C8E411}" sibTransId="{A191672C-E826-4D12-AE04-B7C722E1DAD5}"/>
    <dgm:cxn modelId="{3558A59D-7369-44E9-904F-FA6F4D04C070}" srcId="{AAD4E0A1-2FAA-4C4F-A963-A18676DD2709}" destId="{8AE324F7-386D-45A2-868A-242E22B37484}" srcOrd="5" destOrd="0" parTransId="{234A76A7-017C-468D-B6C6-6AE5595F0A60}" sibTransId="{EC9BCBCD-EFC8-4290-B863-734E9A2158AC}"/>
    <dgm:cxn modelId="{BDCEB1A6-DB58-407B-8890-12A40BCD6F5A}" srcId="{AAD4E0A1-2FAA-4C4F-A963-A18676DD2709}" destId="{1FD32D07-AF3A-492A-BA9E-7EF62FD98FAC}" srcOrd="7" destOrd="0" parTransId="{04E6165E-B0A1-4CB7-B617-A8C3DF04788D}" sibTransId="{6FB49327-D76E-4589-9CDA-F1C1C7092985}"/>
    <dgm:cxn modelId="{0DCDD2B0-40B4-4FE3-97A4-E8F517D667FA}" type="presOf" srcId="{EFA50C6C-022A-4BE7-B363-CC5944231205}" destId="{690A1E60-14A3-48E2-969A-2D37B614EB37}" srcOrd="0" destOrd="0" presId="urn:microsoft.com/office/officeart/2016/7/layout/AccentHomeChevronProcess"/>
    <dgm:cxn modelId="{86167ABE-6356-47F2-AE49-B3E9A1BD4489}" type="presOf" srcId="{EBB23168-8E7B-4BAE-A579-C7327B00F319}" destId="{D2D5417F-BA62-4E77-8864-DD5E40E1EBC2}" srcOrd="0" destOrd="0" presId="urn:microsoft.com/office/officeart/2016/7/layout/AccentHomeChevronProcess"/>
    <dgm:cxn modelId="{2EC03FCD-7EE3-4169-A3F3-83FB222DA00D}" type="presOf" srcId="{1BF8D629-18E8-401E-A67D-1BA5596F441F}" destId="{C069A066-11AC-487F-ADA2-CA15D55B1476}" srcOrd="0" destOrd="0" presId="urn:microsoft.com/office/officeart/2016/7/layout/AccentHomeChevronProcess"/>
    <dgm:cxn modelId="{AEC3EBD0-1922-4FDA-8C9E-4E7A1D61E53D}" type="presOf" srcId="{AAD4E0A1-2FAA-4C4F-A963-A18676DD2709}" destId="{783BA2EA-8436-4CCE-A39E-6BCF5238143F}" srcOrd="0" destOrd="0" presId="urn:microsoft.com/office/officeart/2016/7/layout/AccentHomeChevronProcess"/>
    <dgm:cxn modelId="{8081BAD2-4A5D-44B3-B4B7-A2778D201985}" type="presOf" srcId="{2D697483-9DF8-4609-B801-CDF927BAFFB3}" destId="{66B19A01-DED3-43EF-B1C3-16BFF15C5BEE}" srcOrd="0" destOrd="0" presId="urn:microsoft.com/office/officeart/2016/7/layout/AccentHomeChevronProcess"/>
    <dgm:cxn modelId="{501E17D5-72A3-4115-92C4-CCC0D5D3397B}" srcId="{C242973B-BCB8-40A9-BF7C-E1A8C32B75A8}" destId="{1BF8D629-18E8-401E-A67D-1BA5596F441F}" srcOrd="0" destOrd="0" parTransId="{CA4C5960-B748-4649-A7B4-DD334AA7529F}" sibTransId="{BDD865F1-7B0B-43FD-8D56-45D3033ED02E}"/>
    <dgm:cxn modelId="{E8B37CD5-7D60-4B8F-87C1-963C858CA1E3}" srcId="{AAD4E0A1-2FAA-4C4F-A963-A18676DD2709}" destId="{EBB23168-8E7B-4BAE-A579-C7327B00F319}" srcOrd="4" destOrd="0" parTransId="{53D30F29-4DBC-4B2D-BD65-9451A9A2CCEB}" sibTransId="{94F597C0-0CBF-4611-8E22-9A089F73B87F}"/>
    <dgm:cxn modelId="{1DEAA8D5-09D4-43B8-9CE1-38F63628F861}" srcId="{AAD4E0A1-2FAA-4C4F-A963-A18676DD2709}" destId="{D59A6E49-80F2-47F2-A3F1-A7D3C1042B7A}" srcOrd="3" destOrd="0" parTransId="{0F0347E2-53BF-4AF0-BE04-E562E9D07F8C}" sibTransId="{7E011706-AE0C-4AA0-B690-E8284D94C1FB}"/>
    <dgm:cxn modelId="{30ED8FE1-59EA-40E1-8F16-3C4A09DB6CE7}" type="presOf" srcId="{C242973B-BCB8-40A9-BF7C-E1A8C32B75A8}" destId="{3CB0E361-8DEA-4EEC-8949-ED541B8DFF29}" srcOrd="0" destOrd="0" presId="urn:microsoft.com/office/officeart/2016/7/layout/AccentHomeChevronProcess"/>
    <dgm:cxn modelId="{A02CD1E5-4CAA-4770-9E3B-3C1DA0F38D56}" type="presOf" srcId="{017917DB-2A6D-469D-875C-4EDDE3A68FD0}" destId="{45B80756-B224-4220-99B9-E082DA5BBB2F}" srcOrd="0" destOrd="0" presId="urn:microsoft.com/office/officeart/2016/7/layout/AccentHomeChevronProcess"/>
    <dgm:cxn modelId="{5ADCAFE7-EEA6-4BFA-9A5B-7E47089881FE}" type="presOf" srcId="{8159643A-818D-4545-AFE5-29FC064B1AAA}" destId="{E71F2D5D-B2F9-4DA3-A66A-9C6CCF024E35}" srcOrd="0" destOrd="0" presId="urn:microsoft.com/office/officeart/2016/7/layout/AccentHomeChevronProcess"/>
    <dgm:cxn modelId="{D3EB9FED-D742-4511-B281-3FFFEF0AC0A2}" srcId="{EBB23168-8E7B-4BAE-A579-C7327B00F319}" destId="{0129516F-CDD5-49C7-A85B-6C6702610CDE}" srcOrd="1" destOrd="0" parTransId="{E1AEE37F-F5F3-4B9D-9685-6B893BA8CB36}" sibTransId="{D4B0711B-0AE2-4141-8618-7C7C0B486A54}"/>
    <dgm:cxn modelId="{DA55CBF1-D4D3-49F7-AEDF-C54D6F0A9DA3}" type="presOf" srcId="{C3E94CA7-23F5-46E2-BEC3-6D14FF6900D0}" destId="{242561DD-4DD0-4D4B-B230-F699F4AE1747}" srcOrd="0" destOrd="0" presId="urn:microsoft.com/office/officeart/2016/7/layout/AccentHomeChevronProcess"/>
    <dgm:cxn modelId="{6C7779F4-FD69-4B67-B910-A8608F5BFD91}" srcId="{AAD4E0A1-2FAA-4C4F-A963-A18676DD2709}" destId="{11173297-B697-4A11-9EAC-E45317C547A3}" srcOrd="2" destOrd="0" parTransId="{04B33EEE-24D9-46D5-87A7-153B2EA6E29D}" sibTransId="{F44242F6-86F1-4EA1-8BA3-3748696B9D36}"/>
    <dgm:cxn modelId="{6611D126-9F3D-4D3A-AAF3-BB5655B14647}" type="presParOf" srcId="{783BA2EA-8436-4CCE-A39E-6BCF5238143F}" destId="{F0826536-DCAA-4063-BFB9-4645227B9732}" srcOrd="0" destOrd="0" presId="urn:microsoft.com/office/officeart/2016/7/layout/AccentHomeChevronProcess"/>
    <dgm:cxn modelId="{85796E44-494A-4150-B35F-33B1B9A5FF16}" type="presParOf" srcId="{F0826536-DCAA-4063-BFB9-4645227B9732}" destId="{E3149CA8-F730-4485-B25A-C15A62708F74}" srcOrd="0" destOrd="0" presId="urn:microsoft.com/office/officeart/2016/7/layout/AccentHomeChevronProcess"/>
    <dgm:cxn modelId="{A166AD79-2619-4D52-A3B3-6215B3AA43D1}" type="presParOf" srcId="{F0826536-DCAA-4063-BFB9-4645227B9732}" destId="{356E000D-F109-45EB-B501-4B78AA5C433C}" srcOrd="1" destOrd="0" presId="urn:microsoft.com/office/officeart/2016/7/layout/AccentHomeChevronProcess"/>
    <dgm:cxn modelId="{F077F179-9385-4782-9283-8B16C1C2BA34}" type="presParOf" srcId="{F0826536-DCAA-4063-BFB9-4645227B9732}" destId="{690A1E60-14A3-48E2-969A-2D37B614EB37}" srcOrd="2" destOrd="0" presId="urn:microsoft.com/office/officeart/2016/7/layout/AccentHomeChevronProcess"/>
    <dgm:cxn modelId="{FA9EB690-4AD1-4C19-B9A1-53E66DA560CD}" type="presParOf" srcId="{F0826536-DCAA-4063-BFB9-4645227B9732}" destId="{792BD85C-2D0D-4BF4-AF83-D8128B6A0BBD}" srcOrd="3" destOrd="0" presId="urn:microsoft.com/office/officeart/2016/7/layout/AccentHomeChevronProcess"/>
    <dgm:cxn modelId="{3742C70D-B7C4-4347-ADE9-AE1A90E7AA08}" type="presParOf" srcId="{783BA2EA-8436-4CCE-A39E-6BCF5238143F}" destId="{B1D346D7-C154-4D58-8724-9D8D322272D9}" srcOrd="1" destOrd="0" presId="urn:microsoft.com/office/officeart/2016/7/layout/AccentHomeChevronProcess"/>
    <dgm:cxn modelId="{7F2E54B8-A4E8-4F58-B05C-AC407951920B}" type="presParOf" srcId="{783BA2EA-8436-4CCE-A39E-6BCF5238143F}" destId="{14B6A5EE-E0B3-4A85-B764-A872E77BD918}" srcOrd="2" destOrd="0" presId="urn:microsoft.com/office/officeart/2016/7/layout/AccentHomeChevronProcess"/>
    <dgm:cxn modelId="{B7C14F8B-CC24-4358-ACAC-06BBD57C9232}" type="presParOf" srcId="{14B6A5EE-E0B3-4A85-B764-A872E77BD918}" destId="{CC632145-1148-4956-9088-B915D0D0FD99}" srcOrd="0" destOrd="0" presId="urn:microsoft.com/office/officeart/2016/7/layout/AccentHomeChevronProcess"/>
    <dgm:cxn modelId="{EB2BC1A5-5145-4896-855A-0AFEACE82BCF}" type="presParOf" srcId="{14B6A5EE-E0B3-4A85-B764-A872E77BD918}" destId="{E71F2D5D-B2F9-4DA3-A66A-9C6CCF024E35}" srcOrd="1" destOrd="0" presId="urn:microsoft.com/office/officeart/2016/7/layout/AccentHomeChevronProcess"/>
    <dgm:cxn modelId="{BFE19651-BA6F-4861-AC66-33F319D53F7D}" type="presParOf" srcId="{14B6A5EE-E0B3-4A85-B764-A872E77BD918}" destId="{76F87B8F-7B70-4B8F-BD86-BC83CD9F0297}" srcOrd="2" destOrd="0" presId="urn:microsoft.com/office/officeart/2016/7/layout/AccentHomeChevronProcess"/>
    <dgm:cxn modelId="{98F69F0E-9C66-428E-8A69-C89EADF74318}" type="presParOf" srcId="{14B6A5EE-E0B3-4A85-B764-A872E77BD918}" destId="{05D16F6A-9EB7-4E55-B58D-6F5902C7CC80}" srcOrd="3" destOrd="0" presId="urn:microsoft.com/office/officeart/2016/7/layout/AccentHomeChevronProcess"/>
    <dgm:cxn modelId="{DA6016D0-FF08-42BE-9BDC-FF482682D30D}" type="presParOf" srcId="{783BA2EA-8436-4CCE-A39E-6BCF5238143F}" destId="{6A4F6B20-1C90-450E-965A-C1EB3B417C04}" srcOrd="3" destOrd="0" presId="urn:microsoft.com/office/officeart/2016/7/layout/AccentHomeChevronProcess"/>
    <dgm:cxn modelId="{6EF0D53E-C29F-4657-A617-6C3C35BB9FAE}" type="presParOf" srcId="{783BA2EA-8436-4CCE-A39E-6BCF5238143F}" destId="{D85162A9-E7E1-4DA6-A96C-574B4875794C}" srcOrd="4" destOrd="0" presId="urn:microsoft.com/office/officeart/2016/7/layout/AccentHomeChevronProcess"/>
    <dgm:cxn modelId="{C3DCC376-D230-47A5-B0AF-7BF05A5F988F}" type="presParOf" srcId="{D85162A9-E7E1-4DA6-A96C-574B4875794C}" destId="{5C7AB7EB-E74C-4AF9-873D-5493F7962F03}" srcOrd="0" destOrd="0" presId="urn:microsoft.com/office/officeart/2016/7/layout/AccentHomeChevronProcess"/>
    <dgm:cxn modelId="{3B951B36-7350-4EA2-B9D5-5614563BACC1}" type="presParOf" srcId="{D85162A9-E7E1-4DA6-A96C-574B4875794C}" destId="{FCBE03BB-10EF-463F-ADE9-2490921E2F01}" srcOrd="1" destOrd="0" presId="urn:microsoft.com/office/officeart/2016/7/layout/AccentHomeChevronProcess"/>
    <dgm:cxn modelId="{0DF3A932-41AE-4A1B-B940-4F00F9CF7627}" type="presParOf" srcId="{D85162A9-E7E1-4DA6-A96C-574B4875794C}" destId="{499DECC5-47AF-4CB1-BCD3-F288444FFD05}" srcOrd="2" destOrd="0" presId="urn:microsoft.com/office/officeart/2016/7/layout/AccentHomeChevronProcess"/>
    <dgm:cxn modelId="{959D2AAF-704B-4D08-8294-3790BF74564E}" type="presParOf" srcId="{D85162A9-E7E1-4DA6-A96C-574B4875794C}" destId="{303CC2BE-542F-4C56-82EF-DBD9BE5FA7D0}" srcOrd="3" destOrd="0" presId="urn:microsoft.com/office/officeart/2016/7/layout/AccentHomeChevronProcess"/>
    <dgm:cxn modelId="{E44537FE-1975-4124-BCD2-862CC511C87F}" type="presParOf" srcId="{783BA2EA-8436-4CCE-A39E-6BCF5238143F}" destId="{31E06083-C734-4BB7-B45B-F495DA16657F}" srcOrd="5" destOrd="0" presId="urn:microsoft.com/office/officeart/2016/7/layout/AccentHomeChevronProcess"/>
    <dgm:cxn modelId="{D08F1D36-1DBD-4A90-B35A-11CB6AB70837}" type="presParOf" srcId="{783BA2EA-8436-4CCE-A39E-6BCF5238143F}" destId="{33C0640E-1908-43E2-A30D-C597CD2E5C45}" srcOrd="6" destOrd="0" presId="urn:microsoft.com/office/officeart/2016/7/layout/AccentHomeChevronProcess"/>
    <dgm:cxn modelId="{77398350-C6EC-4106-8EBF-0C0C73F7D8E2}" type="presParOf" srcId="{33C0640E-1908-43E2-A30D-C597CD2E5C45}" destId="{D45698BB-B312-4969-9C62-8B658A7BE04B}" srcOrd="0" destOrd="0" presId="urn:microsoft.com/office/officeart/2016/7/layout/AccentHomeChevronProcess"/>
    <dgm:cxn modelId="{BB0C5B20-87A6-498F-A1F7-C45BD18A0349}" type="presParOf" srcId="{33C0640E-1908-43E2-A30D-C597CD2E5C45}" destId="{8CE5514B-799A-4B97-A4CE-949CED117359}" srcOrd="1" destOrd="0" presId="urn:microsoft.com/office/officeart/2016/7/layout/AccentHomeChevronProcess"/>
    <dgm:cxn modelId="{7900CD8C-9318-4089-992F-92843765BB6E}" type="presParOf" srcId="{33C0640E-1908-43E2-A30D-C597CD2E5C45}" destId="{26E75E88-EED9-45B9-B2E1-7CF90983F84F}" srcOrd="2" destOrd="0" presId="urn:microsoft.com/office/officeart/2016/7/layout/AccentHomeChevronProcess"/>
    <dgm:cxn modelId="{51FB55C6-15A1-4FDA-9B20-03379835FB58}" type="presParOf" srcId="{33C0640E-1908-43E2-A30D-C597CD2E5C45}" destId="{0E310878-290E-4CDF-A224-A01279FC1395}" srcOrd="3" destOrd="0" presId="urn:microsoft.com/office/officeart/2016/7/layout/AccentHomeChevronProcess"/>
    <dgm:cxn modelId="{846F24E1-EA22-4D81-ACCB-5088E0274B96}" type="presParOf" srcId="{783BA2EA-8436-4CCE-A39E-6BCF5238143F}" destId="{55F036F5-304F-4940-A050-48A87A0DF8E4}" srcOrd="7" destOrd="0" presId="urn:microsoft.com/office/officeart/2016/7/layout/AccentHomeChevronProcess"/>
    <dgm:cxn modelId="{282E2635-8981-4646-BDCC-CDD51D35C767}" type="presParOf" srcId="{783BA2EA-8436-4CCE-A39E-6BCF5238143F}" destId="{B7AE04E1-CAB8-4CCA-9C32-2239D7803518}" srcOrd="8" destOrd="0" presId="urn:microsoft.com/office/officeart/2016/7/layout/AccentHomeChevronProcess"/>
    <dgm:cxn modelId="{7309573D-D122-40A2-BD87-D449B9206D54}" type="presParOf" srcId="{B7AE04E1-CAB8-4CCA-9C32-2239D7803518}" destId="{09B72E8D-7F85-4093-9918-090111494DA0}" srcOrd="0" destOrd="0" presId="urn:microsoft.com/office/officeart/2016/7/layout/AccentHomeChevronProcess"/>
    <dgm:cxn modelId="{7A7DC598-EB17-4070-9465-65D4C75C192B}" type="presParOf" srcId="{B7AE04E1-CAB8-4CCA-9C32-2239D7803518}" destId="{D2D5417F-BA62-4E77-8864-DD5E40E1EBC2}" srcOrd="1" destOrd="0" presId="urn:microsoft.com/office/officeart/2016/7/layout/AccentHomeChevronProcess"/>
    <dgm:cxn modelId="{41B5BFDF-CC17-4525-BDA9-389EE963A44F}" type="presParOf" srcId="{B7AE04E1-CAB8-4CCA-9C32-2239D7803518}" destId="{45B80756-B224-4220-99B9-E082DA5BBB2F}" srcOrd="2" destOrd="0" presId="urn:microsoft.com/office/officeart/2016/7/layout/AccentHomeChevronProcess"/>
    <dgm:cxn modelId="{FB880F9C-6390-4CBC-879D-B7DA5532F6A0}" type="presParOf" srcId="{B7AE04E1-CAB8-4CCA-9C32-2239D7803518}" destId="{7EE1FFC3-CBA5-454F-BA28-5F2CE8B07827}" srcOrd="3" destOrd="0" presId="urn:microsoft.com/office/officeart/2016/7/layout/AccentHomeChevronProcess"/>
    <dgm:cxn modelId="{B6C04238-759B-4278-8755-A02427B5F75B}" type="presParOf" srcId="{783BA2EA-8436-4CCE-A39E-6BCF5238143F}" destId="{5BAE0C26-BE1B-498A-9EE8-3336C56A01A5}" srcOrd="9" destOrd="0" presId="urn:microsoft.com/office/officeart/2016/7/layout/AccentHomeChevronProcess"/>
    <dgm:cxn modelId="{9CDD98A5-3C45-403C-8FFA-C5E45A5D72EC}" type="presParOf" srcId="{783BA2EA-8436-4CCE-A39E-6BCF5238143F}" destId="{1B1FFA15-18C7-4FA1-8E23-8A3F31C302EB}" srcOrd="10" destOrd="0" presId="urn:microsoft.com/office/officeart/2016/7/layout/AccentHomeChevronProcess"/>
    <dgm:cxn modelId="{7E6ED34B-B1F0-4FB3-850D-E94B6E9E17D3}" type="presParOf" srcId="{1B1FFA15-18C7-4FA1-8E23-8A3F31C302EB}" destId="{736EA73E-CF05-45B4-A946-DC09155D617E}" srcOrd="0" destOrd="0" presId="urn:microsoft.com/office/officeart/2016/7/layout/AccentHomeChevronProcess"/>
    <dgm:cxn modelId="{62E0986F-AF8A-4BB9-9929-81DF0F4BFDCA}" type="presParOf" srcId="{1B1FFA15-18C7-4FA1-8E23-8A3F31C302EB}" destId="{507DCF5B-980F-4E37-B5EB-2E84D9C6B52F}" srcOrd="1" destOrd="0" presId="urn:microsoft.com/office/officeart/2016/7/layout/AccentHomeChevronProcess"/>
    <dgm:cxn modelId="{93041484-7DAD-4FD9-B487-F83C4013B175}" type="presParOf" srcId="{1B1FFA15-18C7-4FA1-8E23-8A3F31C302EB}" destId="{EEA84B30-BE1D-4937-8B3F-F60859618187}" srcOrd="2" destOrd="0" presId="urn:microsoft.com/office/officeart/2016/7/layout/AccentHomeChevronProcess"/>
    <dgm:cxn modelId="{7003133C-AC1E-431B-BAC1-22BEE521CC89}" type="presParOf" srcId="{1B1FFA15-18C7-4FA1-8E23-8A3F31C302EB}" destId="{74B8F068-5875-4CEC-BBA5-2D4AFCF2A5DE}" srcOrd="3" destOrd="0" presId="urn:microsoft.com/office/officeart/2016/7/layout/AccentHomeChevronProcess"/>
    <dgm:cxn modelId="{BE444629-5EBC-4138-8129-90B4D6EE5BE5}" type="presParOf" srcId="{783BA2EA-8436-4CCE-A39E-6BCF5238143F}" destId="{58A9F861-3B8A-46AF-8DDE-344DF0EC0D17}" srcOrd="11" destOrd="0" presId="urn:microsoft.com/office/officeart/2016/7/layout/AccentHomeChevronProcess"/>
    <dgm:cxn modelId="{52094A00-5639-4B6B-A4F2-B46080499DC6}" type="presParOf" srcId="{783BA2EA-8436-4CCE-A39E-6BCF5238143F}" destId="{D128D80E-7AF7-4A87-B281-55F22DC4FA97}" srcOrd="12" destOrd="0" presId="urn:microsoft.com/office/officeart/2016/7/layout/AccentHomeChevronProcess"/>
    <dgm:cxn modelId="{B749B1AE-F837-4F50-BFDE-179364646D7E}" type="presParOf" srcId="{D128D80E-7AF7-4A87-B281-55F22DC4FA97}" destId="{C20908FD-A7E2-40EB-A128-D54B4F034D61}" srcOrd="0" destOrd="0" presId="urn:microsoft.com/office/officeart/2016/7/layout/AccentHomeChevronProcess"/>
    <dgm:cxn modelId="{48D8C87D-4E71-4884-ABE7-43DCF53D3101}" type="presParOf" srcId="{D128D80E-7AF7-4A87-B281-55F22DC4FA97}" destId="{3CB0E361-8DEA-4EEC-8949-ED541B8DFF29}" srcOrd="1" destOrd="0" presId="urn:microsoft.com/office/officeart/2016/7/layout/AccentHomeChevronProcess"/>
    <dgm:cxn modelId="{6A39E13C-9C5E-4F41-A874-9A399CDC6DC1}" type="presParOf" srcId="{D128D80E-7AF7-4A87-B281-55F22DC4FA97}" destId="{C069A066-11AC-487F-ADA2-CA15D55B1476}" srcOrd="2" destOrd="0" presId="urn:microsoft.com/office/officeart/2016/7/layout/AccentHomeChevronProcess"/>
    <dgm:cxn modelId="{0E200FD4-9A57-4192-9A52-F75FA5C16EDA}" type="presParOf" srcId="{D128D80E-7AF7-4A87-B281-55F22DC4FA97}" destId="{0AD7DFE1-F893-4697-930F-11FEE1CD59BA}" srcOrd="3" destOrd="0" presId="urn:microsoft.com/office/officeart/2016/7/layout/AccentHomeChevronProcess"/>
    <dgm:cxn modelId="{35DC4E58-CB97-4478-A72F-682C2BB03D3B}" type="presParOf" srcId="{783BA2EA-8436-4CCE-A39E-6BCF5238143F}" destId="{AB571FBA-CD00-4892-9D84-AFA7E7650980}" srcOrd="13" destOrd="0" presId="urn:microsoft.com/office/officeart/2016/7/layout/AccentHomeChevronProcess"/>
    <dgm:cxn modelId="{4BFC9693-3F13-4BD6-A7E4-055A471E6C86}" type="presParOf" srcId="{783BA2EA-8436-4CCE-A39E-6BCF5238143F}" destId="{2B2CFB24-3E45-489F-8EBE-6FAE4C06AE9B}" srcOrd="14" destOrd="0" presId="urn:microsoft.com/office/officeart/2016/7/layout/AccentHomeChevronProcess"/>
    <dgm:cxn modelId="{BF885F0C-6917-4C58-9823-6DD0E8B68685}" type="presParOf" srcId="{2B2CFB24-3E45-489F-8EBE-6FAE4C06AE9B}" destId="{C523A5AF-832B-42C9-BA78-EB94101992B0}" srcOrd="0" destOrd="0" presId="urn:microsoft.com/office/officeart/2016/7/layout/AccentHomeChevronProcess"/>
    <dgm:cxn modelId="{D0C1EFAA-321E-4474-B2BF-DA0C17769CB0}" type="presParOf" srcId="{2B2CFB24-3E45-489F-8EBE-6FAE4C06AE9B}" destId="{46088C24-8D0A-4240-A54E-AE3B2934B435}" srcOrd="1" destOrd="0" presId="urn:microsoft.com/office/officeart/2016/7/layout/AccentHomeChevronProcess"/>
    <dgm:cxn modelId="{89BFAF8C-C915-42EA-8DAE-0325B19BF3D2}" type="presParOf" srcId="{2B2CFB24-3E45-489F-8EBE-6FAE4C06AE9B}" destId="{66B19A01-DED3-43EF-B1C3-16BFF15C5BEE}" srcOrd="2" destOrd="0" presId="urn:microsoft.com/office/officeart/2016/7/layout/AccentHomeChevronProcess"/>
    <dgm:cxn modelId="{69D1C02E-FB97-49F9-9267-9F98D672F086}" type="presParOf" srcId="{2B2CFB24-3E45-489F-8EBE-6FAE4C06AE9B}" destId="{678D2188-84D7-4908-BDD6-00BBAD30678C}" srcOrd="3" destOrd="0" presId="urn:microsoft.com/office/officeart/2016/7/layout/AccentHomeChevronProcess"/>
    <dgm:cxn modelId="{1B257993-A880-48F6-A7B2-F631D749665F}" type="presParOf" srcId="{783BA2EA-8436-4CCE-A39E-6BCF5238143F}" destId="{84B1911A-FD4D-4A82-BF74-0BA0C6888F92}" srcOrd="15" destOrd="0" presId="urn:microsoft.com/office/officeart/2016/7/layout/AccentHomeChevronProcess"/>
    <dgm:cxn modelId="{21617861-5D18-4F19-BF94-49AD516539ED}" type="presParOf" srcId="{783BA2EA-8436-4CCE-A39E-6BCF5238143F}" destId="{33A22C55-D415-40E8-B570-1A3A23604A37}" srcOrd="16" destOrd="0" presId="urn:microsoft.com/office/officeart/2016/7/layout/AccentHomeChevronProcess"/>
    <dgm:cxn modelId="{25D32813-778F-45A4-964C-A0B15234925D}" type="presParOf" srcId="{33A22C55-D415-40E8-B570-1A3A23604A37}" destId="{33B134C0-A744-4BDB-882A-AA0F53BD2C2C}" srcOrd="0" destOrd="0" presId="urn:microsoft.com/office/officeart/2016/7/layout/AccentHomeChevronProcess"/>
    <dgm:cxn modelId="{859F60F7-B7DA-4C79-B5FC-98D40158C390}" type="presParOf" srcId="{33A22C55-D415-40E8-B570-1A3A23604A37}" destId="{242561DD-4DD0-4D4B-B230-F699F4AE1747}" srcOrd="1" destOrd="0" presId="urn:microsoft.com/office/officeart/2016/7/layout/AccentHomeChevronProcess"/>
    <dgm:cxn modelId="{7E6B8E43-45D1-4751-8C18-709E69A2A504}" type="presParOf" srcId="{33A22C55-D415-40E8-B570-1A3A23604A37}" destId="{167C74D9-417A-4504-BA4B-CFFD9AC812CD}" srcOrd="2" destOrd="0" presId="urn:microsoft.com/office/officeart/2016/7/layout/AccentHomeChevronProcess"/>
    <dgm:cxn modelId="{E2A2CB0B-102C-4AF5-AD3F-15EF887040F0}" type="presParOf" srcId="{33A22C55-D415-40E8-B570-1A3A23604A37}" destId="{806CB8DB-8BDE-4765-9560-2457F5E14F34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D4E0A1-2FAA-4C4F-A963-A18676DD2709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A0B26A-2973-451B-9ADA-6468D9C1A82E}">
      <dgm:prSet/>
      <dgm:spPr/>
      <dgm:t>
        <a:bodyPr/>
        <a:lstStyle/>
        <a:p>
          <a:r>
            <a:rPr lang="en-US" dirty="0"/>
            <a:t>2013</a:t>
          </a:r>
        </a:p>
      </dgm:t>
    </dgm:pt>
    <dgm:pt modelId="{485F4D2F-583A-4E49-8439-7E9505C9635E}" type="parTrans" cxnId="{3B32756D-B3E5-411D-8FF5-9443D03E0512}">
      <dgm:prSet/>
      <dgm:spPr/>
      <dgm:t>
        <a:bodyPr/>
        <a:lstStyle/>
        <a:p>
          <a:endParaRPr lang="en-US"/>
        </a:p>
      </dgm:t>
    </dgm:pt>
    <dgm:pt modelId="{82DF06A8-49E6-4C50-8190-748A5D28FD6E}" type="sibTrans" cxnId="{3B32756D-B3E5-411D-8FF5-9443D03E0512}">
      <dgm:prSet/>
      <dgm:spPr/>
      <dgm:t>
        <a:bodyPr/>
        <a:lstStyle/>
        <a:p>
          <a:endParaRPr lang="en-US"/>
        </a:p>
      </dgm:t>
    </dgm:pt>
    <dgm:pt modelId="{EFA50C6C-022A-4BE7-B363-CC5944231205}">
      <dgm:prSet/>
      <dgm:spPr/>
      <dgm:t>
        <a:bodyPr/>
        <a:lstStyle/>
        <a:p>
          <a:r>
            <a:rPr lang="en-US" dirty="0"/>
            <a:t>Google Glasses.</a:t>
          </a:r>
        </a:p>
      </dgm:t>
    </dgm:pt>
    <dgm:pt modelId="{2DCDB026-5A6D-4F6F-854C-5F88D23D2A99}" type="parTrans" cxnId="{F7E24D59-9532-4E70-A381-FD77E8E3792F}">
      <dgm:prSet/>
      <dgm:spPr/>
      <dgm:t>
        <a:bodyPr/>
        <a:lstStyle/>
        <a:p>
          <a:endParaRPr lang="en-US"/>
        </a:p>
      </dgm:t>
    </dgm:pt>
    <dgm:pt modelId="{1640FBF7-6D83-46D6-9A14-66833FCD0185}" type="sibTrans" cxnId="{F7E24D59-9532-4E70-A381-FD77E8E3792F}">
      <dgm:prSet/>
      <dgm:spPr/>
      <dgm:t>
        <a:bodyPr/>
        <a:lstStyle/>
        <a:p>
          <a:endParaRPr lang="en-US"/>
        </a:p>
      </dgm:t>
    </dgm:pt>
    <dgm:pt modelId="{8159643A-818D-4545-AFE5-29FC064B1AAA}">
      <dgm:prSet/>
      <dgm:spPr/>
      <dgm:t>
        <a:bodyPr/>
        <a:lstStyle/>
        <a:p>
          <a:r>
            <a:rPr lang="en-US" dirty="0"/>
            <a:t>2014</a:t>
          </a:r>
        </a:p>
      </dgm:t>
    </dgm:pt>
    <dgm:pt modelId="{2AC99ED1-74BC-44F4-AB57-AD4179C7D85F}" type="parTrans" cxnId="{D9DD0A07-3DE1-4FDB-9228-533E0FAB48D9}">
      <dgm:prSet/>
      <dgm:spPr/>
      <dgm:t>
        <a:bodyPr/>
        <a:lstStyle/>
        <a:p>
          <a:endParaRPr lang="en-US"/>
        </a:p>
      </dgm:t>
    </dgm:pt>
    <dgm:pt modelId="{384C38D0-1DF9-4571-8437-3CD10BEF2AAE}" type="sibTrans" cxnId="{D9DD0A07-3DE1-4FDB-9228-533E0FAB48D9}">
      <dgm:prSet/>
      <dgm:spPr/>
      <dgm:t>
        <a:bodyPr/>
        <a:lstStyle/>
        <a:p>
          <a:endParaRPr lang="en-US"/>
        </a:p>
      </dgm:t>
    </dgm:pt>
    <dgm:pt modelId="{A5F3A565-F1A9-4263-BA1F-374C68AB041C}">
      <dgm:prSet custT="1"/>
      <dgm:spPr/>
      <dgm:t>
        <a:bodyPr/>
        <a:lstStyle/>
        <a:p>
          <a:r>
            <a:rPr lang="en-US" sz="1000" dirty="0"/>
            <a:t>Number of devices exceed world population.</a:t>
          </a:r>
        </a:p>
      </dgm:t>
    </dgm:pt>
    <dgm:pt modelId="{BC9CEAF5-0740-4D16-9B53-CFBE32998C15}" type="parTrans" cxnId="{5674DB32-52A8-4AD6-91A2-851D4F5D774E}">
      <dgm:prSet/>
      <dgm:spPr/>
      <dgm:t>
        <a:bodyPr/>
        <a:lstStyle/>
        <a:p>
          <a:endParaRPr lang="en-US"/>
        </a:p>
      </dgm:t>
    </dgm:pt>
    <dgm:pt modelId="{E138BD27-CD5F-4B72-9EE7-AFCFDA324151}" type="sibTrans" cxnId="{5674DB32-52A8-4AD6-91A2-851D4F5D774E}">
      <dgm:prSet/>
      <dgm:spPr/>
      <dgm:t>
        <a:bodyPr/>
        <a:lstStyle/>
        <a:p>
          <a:endParaRPr lang="en-US"/>
        </a:p>
      </dgm:t>
    </dgm:pt>
    <dgm:pt modelId="{11173297-B697-4A11-9EAC-E45317C547A3}">
      <dgm:prSet/>
      <dgm:spPr/>
      <dgm:t>
        <a:bodyPr/>
        <a:lstStyle/>
        <a:p>
          <a:r>
            <a:rPr lang="en-US" dirty="0"/>
            <a:t>2015</a:t>
          </a:r>
        </a:p>
      </dgm:t>
    </dgm:pt>
    <dgm:pt modelId="{04B33EEE-24D9-46D5-87A7-153B2EA6E29D}" type="parTrans" cxnId="{6C7779F4-FD69-4B67-B910-A8608F5BFD91}">
      <dgm:prSet/>
      <dgm:spPr/>
      <dgm:t>
        <a:bodyPr/>
        <a:lstStyle/>
        <a:p>
          <a:endParaRPr lang="en-US"/>
        </a:p>
      </dgm:t>
    </dgm:pt>
    <dgm:pt modelId="{F44242F6-86F1-4EA1-8BA3-3748696B9D36}" type="sibTrans" cxnId="{6C7779F4-FD69-4B67-B910-A8608F5BFD91}">
      <dgm:prSet/>
      <dgm:spPr/>
      <dgm:t>
        <a:bodyPr/>
        <a:lstStyle/>
        <a:p>
          <a:endParaRPr lang="en-US"/>
        </a:p>
      </dgm:t>
    </dgm:pt>
    <dgm:pt modelId="{388BDCB2-DCDF-44F3-8324-AEB38FDDBDD1}">
      <dgm:prSet/>
      <dgm:spPr/>
      <dgm:t>
        <a:bodyPr/>
        <a:lstStyle/>
        <a:p>
          <a:r>
            <a:rPr lang="en-US" dirty="0"/>
            <a:t>Wi-Fi Barbie.</a:t>
          </a:r>
        </a:p>
      </dgm:t>
    </dgm:pt>
    <dgm:pt modelId="{37941136-BD0B-4BA2-AB30-C59B281AC064}" type="parTrans" cxnId="{F7EA216A-8EED-4AEA-8470-B1B8F045C9C9}">
      <dgm:prSet/>
      <dgm:spPr/>
      <dgm:t>
        <a:bodyPr/>
        <a:lstStyle/>
        <a:p>
          <a:endParaRPr lang="en-US"/>
        </a:p>
      </dgm:t>
    </dgm:pt>
    <dgm:pt modelId="{3E43BD3A-DE7D-4F87-8DF8-BE45D9E99A98}" type="sibTrans" cxnId="{F7EA216A-8EED-4AEA-8470-B1B8F045C9C9}">
      <dgm:prSet/>
      <dgm:spPr/>
      <dgm:t>
        <a:bodyPr/>
        <a:lstStyle/>
        <a:p>
          <a:endParaRPr lang="en-US"/>
        </a:p>
      </dgm:t>
    </dgm:pt>
    <dgm:pt modelId="{D59A6E49-80F2-47F2-A3F1-A7D3C1042B7A}">
      <dgm:prSet/>
      <dgm:spPr/>
      <dgm:t>
        <a:bodyPr/>
        <a:lstStyle/>
        <a:p>
          <a:r>
            <a:rPr lang="en-US" dirty="0"/>
            <a:t>2016</a:t>
          </a:r>
        </a:p>
      </dgm:t>
    </dgm:pt>
    <dgm:pt modelId="{0F0347E2-53BF-4AF0-BE04-E562E9D07F8C}" type="parTrans" cxnId="{1DEAA8D5-09D4-43B8-9CE1-38F63628F861}">
      <dgm:prSet/>
      <dgm:spPr/>
      <dgm:t>
        <a:bodyPr/>
        <a:lstStyle/>
        <a:p>
          <a:endParaRPr lang="en-US"/>
        </a:p>
      </dgm:t>
    </dgm:pt>
    <dgm:pt modelId="{7E011706-AE0C-4AA0-B690-E8284D94C1FB}" type="sibTrans" cxnId="{1DEAA8D5-09D4-43B8-9CE1-38F63628F861}">
      <dgm:prSet/>
      <dgm:spPr/>
      <dgm:t>
        <a:bodyPr/>
        <a:lstStyle/>
        <a:p>
          <a:endParaRPr lang="en-US"/>
        </a:p>
      </dgm:t>
    </dgm:pt>
    <dgm:pt modelId="{B37999E7-C394-42CA-9788-025667B2F148}">
      <dgm:prSet/>
      <dgm:spPr/>
      <dgm:t>
        <a:bodyPr/>
        <a:lstStyle/>
        <a:p>
          <a:r>
            <a:rPr lang="en-US" dirty="0"/>
            <a:t>G.M. invests $500M in Lyft.</a:t>
          </a:r>
        </a:p>
      </dgm:t>
    </dgm:pt>
    <dgm:pt modelId="{4E4B7B64-9855-4792-8CF8-036E24B99347}" type="parTrans" cxnId="{60F2516C-41F3-4218-A1D1-062B64CCA51C}">
      <dgm:prSet/>
      <dgm:spPr/>
      <dgm:t>
        <a:bodyPr/>
        <a:lstStyle/>
        <a:p>
          <a:endParaRPr lang="en-US"/>
        </a:p>
      </dgm:t>
    </dgm:pt>
    <dgm:pt modelId="{B2DC8013-B540-4718-801F-00BFBC13037A}" type="sibTrans" cxnId="{60F2516C-41F3-4218-A1D1-062B64CCA51C}">
      <dgm:prSet/>
      <dgm:spPr/>
      <dgm:t>
        <a:bodyPr/>
        <a:lstStyle/>
        <a:p>
          <a:endParaRPr lang="en-US"/>
        </a:p>
      </dgm:t>
    </dgm:pt>
    <dgm:pt modelId="{38414EFB-06E0-4C0B-BEAC-67ABC24014B6}">
      <dgm:prSet/>
      <dgm:spPr/>
      <dgm:t>
        <a:bodyPr/>
        <a:lstStyle/>
        <a:p>
          <a:r>
            <a:rPr lang="en-US" dirty="0"/>
            <a:t>FAA approves crop-dusting drones.</a:t>
          </a:r>
        </a:p>
        <a:p>
          <a:r>
            <a:rPr lang="en-US" dirty="0"/>
            <a:t>Commercial sensors to track cows giving birth.</a:t>
          </a:r>
        </a:p>
      </dgm:t>
    </dgm:pt>
    <dgm:pt modelId="{F5986B23-58C1-4230-BD65-493DF241E2ED}" type="parTrans" cxnId="{4C10CF3B-23C6-48D3-B9DE-F4C4A33D3B0D}">
      <dgm:prSet/>
      <dgm:spPr/>
      <dgm:t>
        <a:bodyPr/>
        <a:lstStyle/>
        <a:p>
          <a:endParaRPr lang="en-NZ"/>
        </a:p>
      </dgm:t>
    </dgm:pt>
    <dgm:pt modelId="{1CA509FE-3A3D-492E-BF0E-53FCDEEA7BA0}" type="sibTrans" cxnId="{4C10CF3B-23C6-48D3-B9DE-F4C4A33D3B0D}">
      <dgm:prSet/>
      <dgm:spPr/>
      <dgm:t>
        <a:bodyPr/>
        <a:lstStyle/>
        <a:p>
          <a:endParaRPr lang="en-NZ"/>
        </a:p>
      </dgm:t>
    </dgm:pt>
    <dgm:pt modelId="{8D70C913-55E7-4AD4-A681-297CFDD2864C}">
      <dgm:prSet/>
      <dgm:spPr/>
      <dgm:t>
        <a:bodyPr/>
        <a:lstStyle/>
        <a:p>
          <a:r>
            <a:rPr lang="en-US" dirty="0"/>
            <a:t>Intel forms IoT group.</a:t>
          </a:r>
        </a:p>
      </dgm:t>
    </dgm:pt>
    <dgm:pt modelId="{301AF5E4-6B03-4B8C-BEDF-5E51374240D9}" type="parTrans" cxnId="{65F5D0D6-F600-4F8E-B6DE-135216FF063B}">
      <dgm:prSet/>
      <dgm:spPr/>
      <dgm:t>
        <a:bodyPr/>
        <a:lstStyle/>
        <a:p>
          <a:endParaRPr lang="en-NZ"/>
        </a:p>
      </dgm:t>
    </dgm:pt>
    <dgm:pt modelId="{2C0738DF-22F7-4D21-BD6E-54FB71AC86A5}" type="sibTrans" cxnId="{65F5D0D6-F600-4F8E-B6DE-135216FF063B}">
      <dgm:prSet/>
      <dgm:spPr/>
      <dgm:t>
        <a:bodyPr/>
        <a:lstStyle/>
        <a:p>
          <a:endParaRPr lang="en-NZ"/>
        </a:p>
      </dgm:t>
    </dgm:pt>
    <dgm:pt modelId="{D3CEA585-132A-4AF4-9D43-216F0683F8D9}">
      <dgm:prSet/>
      <dgm:spPr/>
      <dgm:t>
        <a:bodyPr/>
        <a:lstStyle/>
        <a:p>
          <a:r>
            <a:rPr lang="en-US" dirty="0"/>
            <a:t>Amazon drone delivery.</a:t>
          </a:r>
        </a:p>
      </dgm:t>
    </dgm:pt>
    <dgm:pt modelId="{D6C3939E-66D6-47A2-BC37-14C5E55081EC}" type="parTrans" cxnId="{8B229856-5912-41A3-A54D-AE972ACE31F8}">
      <dgm:prSet/>
      <dgm:spPr/>
      <dgm:t>
        <a:bodyPr/>
        <a:lstStyle/>
        <a:p>
          <a:endParaRPr lang="en-NZ"/>
        </a:p>
      </dgm:t>
    </dgm:pt>
    <dgm:pt modelId="{632FED80-06A3-4D57-BB4F-D065A3648370}" type="sibTrans" cxnId="{8B229856-5912-41A3-A54D-AE972ACE31F8}">
      <dgm:prSet/>
      <dgm:spPr/>
      <dgm:t>
        <a:bodyPr/>
        <a:lstStyle/>
        <a:p>
          <a:endParaRPr lang="en-NZ"/>
        </a:p>
      </dgm:t>
    </dgm:pt>
    <dgm:pt modelId="{2C05C2B1-7112-47FE-87CC-EB256B505F68}">
      <dgm:prSet custT="1"/>
      <dgm:spPr/>
      <dgm:t>
        <a:bodyPr/>
        <a:lstStyle/>
        <a:p>
          <a:r>
            <a:rPr lang="en-US" sz="1000" dirty="0"/>
            <a:t>Google purchases Nest ($3.2B), prototype for self driving car and smart contact lens.</a:t>
          </a:r>
        </a:p>
      </dgm:t>
    </dgm:pt>
    <dgm:pt modelId="{186A175B-AE3E-42A5-B759-421486771703}" type="parTrans" cxnId="{05DBD425-DDE7-4BCE-B256-E911F1BE33D0}">
      <dgm:prSet/>
      <dgm:spPr/>
      <dgm:t>
        <a:bodyPr/>
        <a:lstStyle/>
        <a:p>
          <a:endParaRPr lang="en-NZ"/>
        </a:p>
      </dgm:t>
    </dgm:pt>
    <dgm:pt modelId="{BD8EC02F-47B1-4D92-9D0A-4E205706F2F3}" type="sibTrans" cxnId="{05DBD425-DDE7-4BCE-B256-E911F1BE33D0}">
      <dgm:prSet/>
      <dgm:spPr/>
      <dgm:t>
        <a:bodyPr/>
        <a:lstStyle/>
        <a:p>
          <a:endParaRPr lang="en-NZ"/>
        </a:p>
      </dgm:t>
    </dgm:pt>
    <dgm:pt modelId="{86227041-C618-4757-9767-8B03D7F5ABA6}">
      <dgm:prSet custT="1"/>
      <dgm:spPr/>
      <dgm:t>
        <a:bodyPr/>
        <a:lstStyle/>
        <a:p>
          <a:r>
            <a:rPr lang="en-US" sz="1000" dirty="0"/>
            <a:t>Amazon Echo.</a:t>
          </a:r>
        </a:p>
      </dgm:t>
    </dgm:pt>
    <dgm:pt modelId="{CAB09F8C-1F4D-4465-A950-E5D06A61D7F2}" type="parTrans" cxnId="{BB375435-F9B1-4675-A35C-48309107CC63}">
      <dgm:prSet/>
      <dgm:spPr/>
      <dgm:t>
        <a:bodyPr/>
        <a:lstStyle/>
        <a:p>
          <a:endParaRPr lang="en-NZ"/>
        </a:p>
      </dgm:t>
    </dgm:pt>
    <dgm:pt modelId="{6314427F-BFB6-4808-B2CE-9F74177A9770}" type="sibTrans" cxnId="{BB375435-F9B1-4675-A35C-48309107CC63}">
      <dgm:prSet/>
      <dgm:spPr/>
      <dgm:t>
        <a:bodyPr/>
        <a:lstStyle/>
        <a:p>
          <a:endParaRPr lang="en-NZ"/>
        </a:p>
      </dgm:t>
    </dgm:pt>
    <dgm:pt modelId="{3A848816-A672-46EF-BD87-8C25DE8568FB}">
      <dgm:prSet custT="1"/>
      <dgm:spPr/>
      <dgm:t>
        <a:bodyPr/>
        <a:lstStyle/>
        <a:p>
          <a:r>
            <a:rPr lang="en-US" sz="1000" dirty="0"/>
            <a:t>Samsung acquires SmartThings.</a:t>
          </a:r>
        </a:p>
      </dgm:t>
    </dgm:pt>
    <dgm:pt modelId="{22DEBD77-9B69-4663-9ADE-B9ABF0643C1B}" type="parTrans" cxnId="{F76775C6-59E1-43FA-8234-CCDBCB1D07D8}">
      <dgm:prSet/>
      <dgm:spPr/>
      <dgm:t>
        <a:bodyPr/>
        <a:lstStyle/>
        <a:p>
          <a:endParaRPr lang="en-NZ"/>
        </a:p>
      </dgm:t>
    </dgm:pt>
    <dgm:pt modelId="{2C5B3FC4-8B42-4445-84C6-4B7E5EE94508}" type="sibTrans" cxnId="{F76775C6-59E1-43FA-8234-CCDBCB1D07D8}">
      <dgm:prSet/>
      <dgm:spPr/>
      <dgm:t>
        <a:bodyPr/>
        <a:lstStyle/>
        <a:p>
          <a:endParaRPr lang="en-NZ"/>
        </a:p>
      </dgm:t>
    </dgm:pt>
    <dgm:pt modelId="{0E99B128-7337-47A6-B9B3-092510B88A9C}">
      <dgm:prSet/>
      <dgm:spPr/>
      <dgm:t>
        <a:bodyPr/>
        <a:lstStyle/>
        <a:p>
          <a:r>
            <a:rPr lang="en-US" dirty="0"/>
            <a:t>Cisco buys Jasper.</a:t>
          </a:r>
        </a:p>
      </dgm:t>
    </dgm:pt>
    <dgm:pt modelId="{830D80DE-78F0-456A-8CE7-D3FB10BC6FF6}" type="parTrans" cxnId="{EEECEAA5-3ACA-486B-8DC5-0024CBBB9C23}">
      <dgm:prSet/>
      <dgm:spPr/>
      <dgm:t>
        <a:bodyPr/>
        <a:lstStyle/>
        <a:p>
          <a:endParaRPr lang="en-NZ"/>
        </a:p>
      </dgm:t>
    </dgm:pt>
    <dgm:pt modelId="{A5671BF2-4DC4-4DE9-AD04-1BBD2177FBA8}" type="sibTrans" cxnId="{EEECEAA5-3ACA-486B-8DC5-0024CBBB9C23}">
      <dgm:prSet/>
      <dgm:spPr/>
      <dgm:t>
        <a:bodyPr/>
        <a:lstStyle/>
        <a:p>
          <a:endParaRPr lang="en-NZ"/>
        </a:p>
      </dgm:t>
    </dgm:pt>
    <dgm:pt modelId="{A328C736-7AE2-4CA7-8289-ADBBBFDED2EA}">
      <dgm:prSet/>
      <dgm:spPr/>
      <dgm:t>
        <a:bodyPr/>
        <a:lstStyle/>
        <a:p>
          <a:r>
            <a:rPr lang="en-US" dirty="0"/>
            <a:t>Apple releases </a:t>
          </a:r>
          <a:r>
            <a:rPr lang="en-US" dirty="0" err="1"/>
            <a:t>HomeKit</a:t>
          </a:r>
          <a:r>
            <a:rPr lang="en-US" dirty="0"/>
            <a:t>.</a:t>
          </a:r>
        </a:p>
      </dgm:t>
    </dgm:pt>
    <dgm:pt modelId="{1EC4B79C-B778-41C9-92C2-D74226D09A31}" type="parTrans" cxnId="{37619609-9FA9-4B63-BB7D-D472C421E4AA}">
      <dgm:prSet/>
      <dgm:spPr/>
      <dgm:t>
        <a:bodyPr/>
        <a:lstStyle/>
        <a:p>
          <a:endParaRPr lang="en-NZ"/>
        </a:p>
      </dgm:t>
    </dgm:pt>
    <dgm:pt modelId="{0AB4B3EE-B55B-4D10-A98C-BB9EB040E249}" type="sibTrans" cxnId="{37619609-9FA9-4B63-BB7D-D472C421E4AA}">
      <dgm:prSet/>
      <dgm:spPr/>
      <dgm:t>
        <a:bodyPr/>
        <a:lstStyle/>
        <a:p>
          <a:endParaRPr lang="en-NZ"/>
        </a:p>
      </dgm:t>
    </dgm:pt>
    <dgm:pt modelId="{EE7C7282-57F5-4283-817E-55D7510276C9}">
      <dgm:prSet/>
      <dgm:spPr/>
      <dgm:t>
        <a:bodyPr/>
        <a:lstStyle/>
        <a:p>
          <a:r>
            <a:rPr lang="en-US" dirty="0"/>
            <a:t>Alphabet releases Google Home.</a:t>
          </a:r>
        </a:p>
      </dgm:t>
    </dgm:pt>
    <dgm:pt modelId="{26972FA6-8D77-4887-A6DD-127C344D68D4}" type="parTrans" cxnId="{EEAC848E-C6D4-4D34-A20F-98409C78F14B}">
      <dgm:prSet/>
      <dgm:spPr/>
      <dgm:t>
        <a:bodyPr/>
        <a:lstStyle/>
        <a:p>
          <a:endParaRPr lang="en-NZ"/>
        </a:p>
      </dgm:t>
    </dgm:pt>
    <dgm:pt modelId="{697C7AE8-89F6-4473-9620-3C612FBDDA02}" type="sibTrans" cxnId="{EEAC848E-C6D4-4D34-A20F-98409C78F14B}">
      <dgm:prSet/>
      <dgm:spPr/>
      <dgm:t>
        <a:bodyPr/>
        <a:lstStyle/>
        <a:p>
          <a:endParaRPr lang="en-NZ"/>
        </a:p>
      </dgm:t>
    </dgm:pt>
    <dgm:pt modelId="{8BF5E3E4-5BA7-4B46-8B0F-5D5C2A17BB16}">
      <dgm:prSet/>
      <dgm:spPr/>
      <dgm:t>
        <a:bodyPr/>
        <a:lstStyle/>
        <a:p>
          <a:r>
            <a:rPr lang="en-US" dirty="0"/>
            <a:t>2020</a:t>
          </a:r>
        </a:p>
      </dgm:t>
    </dgm:pt>
    <dgm:pt modelId="{1E93B217-21A5-4510-ADDE-C271B5FF7F06}" type="parTrans" cxnId="{BB7607DF-76C2-4921-8A72-CDBDB45843B6}">
      <dgm:prSet/>
      <dgm:spPr/>
      <dgm:t>
        <a:bodyPr/>
        <a:lstStyle/>
        <a:p>
          <a:endParaRPr lang="en-NZ"/>
        </a:p>
      </dgm:t>
    </dgm:pt>
    <dgm:pt modelId="{F169C1C1-F6E0-40F5-9D08-284E01E54F0E}" type="sibTrans" cxnId="{BB7607DF-76C2-4921-8A72-CDBDB45843B6}">
      <dgm:prSet/>
      <dgm:spPr/>
      <dgm:t>
        <a:bodyPr/>
        <a:lstStyle/>
        <a:p>
          <a:endParaRPr lang="en-NZ"/>
        </a:p>
      </dgm:t>
    </dgm:pt>
    <dgm:pt modelId="{D75267E0-00FF-4D67-961B-0B451E2AB620}">
      <dgm:prSet/>
      <dgm:spPr/>
      <dgm:t>
        <a:bodyPr/>
        <a:lstStyle/>
        <a:p>
          <a:r>
            <a:rPr lang="en-US" dirty="0"/>
            <a:t>In excess of 20.6 billion </a:t>
          </a:r>
          <a:r>
            <a:rPr lang="en-US"/>
            <a:t>devices worldwide</a:t>
          </a:r>
          <a:endParaRPr lang="en-US" dirty="0"/>
        </a:p>
      </dgm:t>
    </dgm:pt>
    <dgm:pt modelId="{4E9AC177-F278-4E51-B1B2-2B408FBA85F8}" type="parTrans" cxnId="{E2950FA8-D114-49AA-BC0A-E671A031BCA2}">
      <dgm:prSet/>
      <dgm:spPr/>
      <dgm:t>
        <a:bodyPr/>
        <a:lstStyle/>
        <a:p>
          <a:endParaRPr lang="en-NZ"/>
        </a:p>
      </dgm:t>
    </dgm:pt>
    <dgm:pt modelId="{2F1FDB4C-159B-4314-97D0-F8FC5F237016}" type="sibTrans" cxnId="{E2950FA8-D114-49AA-BC0A-E671A031BCA2}">
      <dgm:prSet/>
      <dgm:spPr/>
      <dgm:t>
        <a:bodyPr/>
        <a:lstStyle/>
        <a:p>
          <a:endParaRPr lang="en-NZ"/>
        </a:p>
      </dgm:t>
    </dgm:pt>
    <dgm:pt modelId="{90D1EA45-980F-44C9-BF7D-1A078FF4469D}">
      <dgm:prSet/>
      <dgm:spPr/>
      <dgm:t>
        <a:bodyPr/>
        <a:lstStyle/>
        <a:p>
          <a:r>
            <a:rPr lang="en-US" dirty="0"/>
            <a:t>2017</a:t>
          </a:r>
        </a:p>
      </dgm:t>
    </dgm:pt>
    <dgm:pt modelId="{03531290-6F9D-4254-AB6E-B8B04FEC2D3C}" type="parTrans" cxnId="{A63C1E77-204B-429D-AC41-DBC248D3A0AA}">
      <dgm:prSet/>
      <dgm:spPr/>
      <dgm:t>
        <a:bodyPr/>
        <a:lstStyle/>
        <a:p>
          <a:endParaRPr lang="en-NZ"/>
        </a:p>
      </dgm:t>
    </dgm:pt>
    <dgm:pt modelId="{A051D87E-C512-49CD-94A5-4138A7D47E14}" type="sibTrans" cxnId="{A63C1E77-204B-429D-AC41-DBC248D3A0AA}">
      <dgm:prSet/>
      <dgm:spPr/>
      <dgm:t>
        <a:bodyPr/>
        <a:lstStyle/>
        <a:p>
          <a:endParaRPr lang="en-NZ"/>
        </a:p>
      </dgm:t>
    </dgm:pt>
    <dgm:pt modelId="{344420F2-5FE7-4E41-8A69-D4632B33665E}">
      <dgm:prSet/>
      <dgm:spPr/>
      <dgm:t>
        <a:bodyPr/>
        <a:lstStyle/>
        <a:p>
          <a:r>
            <a:rPr lang="en-US" dirty="0"/>
            <a:t>Lyft and G.M. plan to test autonomous taxis.</a:t>
          </a:r>
        </a:p>
      </dgm:t>
    </dgm:pt>
    <dgm:pt modelId="{4E0D4A7B-D665-47EF-95C9-842C698595E5}" type="parTrans" cxnId="{BBAF39FD-BFA0-4B4F-BE0C-2FE1A726381E}">
      <dgm:prSet/>
      <dgm:spPr/>
      <dgm:t>
        <a:bodyPr/>
        <a:lstStyle/>
        <a:p>
          <a:endParaRPr lang="en-NZ"/>
        </a:p>
      </dgm:t>
    </dgm:pt>
    <dgm:pt modelId="{EE9CFC32-957E-4201-8F60-05DCD67572FF}" type="sibTrans" cxnId="{BBAF39FD-BFA0-4B4F-BE0C-2FE1A726381E}">
      <dgm:prSet/>
      <dgm:spPr/>
      <dgm:t>
        <a:bodyPr/>
        <a:lstStyle/>
        <a:p>
          <a:endParaRPr lang="en-NZ"/>
        </a:p>
      </dgm:t>
    </dgm:pt>
    <dgm:pt modelId="{B575D68D-6251-4CBC-AF70-7A82C68B2F55}">
      <dgm:prSet/>
      <dgm:spPr/>
      <dgm:t>
        <a:bodyPr/>
        <a:lstStyle/>
        <a:p>
          <a:r>
            <a:rPr lang="en-US" dirty="0"/>
            <a:t>2018</a:t>
          </a:r>
        </a:p>
      </dgm:t>
    </dgm:pt>
    <dgm:pt modelId="{52AEBCFC-B8DD-4F45-8B20-095997B5D7B2}" type="parTrans" cxnId="{00E9AE22-97D7-4DD5-9626-7E4E79934299}">
      <dgm:prSet/>
      <dgm:spPr/>
      <dgm:t>
        <a:bodyPr/>
        <a:lstStyle/>
        <a:p>
          <a:endParaRPr lang="en-NZ"/>
        </a:p>
      </dgm:t>
    </dgm:pt>
    <dgm:pt modelId="{B1C935A8-56CF-409E-968E-55D533105F9A}" type="sibTrans" cxnId="{00E9AE22-97D7-4DD5-9626-7E4E79934299}">
      <dgm:prSet/>
      <dgm:spPr/>
      <dgm:t>
        <a:bodyPr/>
        <a:lstStyle/>
        <a:p>
          <a:endParaRPr lang="en-NZ"/>
        </a:p>
      </dgm:t>
    </dgm:pt>
    <dgm:pt modelId="{67F609EF-6EBA-43CA-BBC7-DE306CE9E70B}">
      <dgm:prSet/>
      <dgm:spPr/>
      <dgm:t>
        <a:bodyPr/>
        <a:lstStyle/>
        <a:p>
          <a:r>
            <a:rPr lang="en-US" dirty="0"/>
            <a:t>Cisco forecast 10 billion mobile connected devices (1.4 for each person).</a:t>
          </a:r>
        </a:p>
      </dgm:t>
    </dgm:pt>
    <dgm:pt modelId="{79C46D64-2F34-4A89-8E7C-A84A510816A8}" type="parTrans" cxnId="{BBF60540-9AFE-4A29-B618-E909D5E21866}">
      <dgm:prSet/>
      <dgm:spPr/>
      <dgm:t>
        <a:bodyPr/>
        <a:lstStyle/>
        <a:p>
          <a:endParaRPr lang="en-NZ"/>
        </a:p>
      </dgm:t>
    </dgm:pt>
    <dgm:pt modelId="{B10F278C-3D77-4221-987F-ED34CF15DE70}" type="sibTrans" cxnId="{BBF60540-9AFE-4A29-B618-E909D5E21866}">
      <dgm:prSet/>
      <dgm:spPr/>
      <dgm:t>
        <a:bodyPr/>
        <a:lstStyle/>
        <a:p>
          <a:endParaRPr lang="en-NZ"/>
        </a:p>
      </dgm:t>
    </dgm:pt>
    <dgm:pt modelId="{9C632D12-586F-4062-8747-9715B2ED9BA6}">
      <dgm:prSet/>
      <dgm:spPr/>
      <dgm:t>
        <a:bodyPr/>
        <a:lstStyle/>
        <a:p>
          <a:r>
            <a:rPr lang="en-US" dirty="0"/>
            <a:t>2010</a:t>
          </a:r>
        </a:p>
      </dgm:t>
    </dgm:pt>
    <dgm:pt modelId="{F2E1B2BF-C121-44D9-891E-FDBE8C41847A}" type="parTrans" cxnId="{A71F6452-38D7-4580-8B09-07D46FFD5301}">
      <dgm:prSet/>
      <dgm:spPr/>
      <dgm:t>
        <a:bodyPr/>
        <a:lstStyle/>
        <a:p>
          <a:endParaRPr lang="en-NZ"/>
        </a:p>
      </dgm:t>
    </dgm:pt>
    <dgm:pt modelId="{77CCD3CA-0A0A-4EE6-A1A1-4AABD98157C5}" type="sibTrans" cxnId="{A71F6452-38D7-4580-8B09-07D46FFD5301}">
      <dgm:prSet/>
      <dgm:spPr/>
      <dgm:t>
        <a:bodyPr/>
        <a:lstStyle/>
        <a:p>
          <a:endParaRPr lang="en-NZ"/>
        </a:p>
      </dgm:t>
    </dgm:pt>
    <dgm:pt modelId="{D8E604B1-EC4F-49A9-8A8F-1B58023827AB}">
      <dgm:prSet/>
      <dgm:spPr/>
      <dgm:t>
        <a:bodyPr/>
        <a:lstStyle/>
        <a:p>
          <a:r>
            <a:rPr lang="en-US" dirty="0"/>
            <a:t>Nest founded.</a:t>
          </a:r>
        </a:p>
      </dgm:t>
    </dgm:pt>
    <dgm:pt modelId="{7CA2BF0C-5108-43D0-B847-EDAC8EC55F4E}" type="parTrans" cxnId="{E23041E0-D6E4-4F28-A02F-A3DEFE428C64}">
      <dgm:prSet/>
      <dgm:spPr/>
      <dgm:t>
        <a:bodyPr/>
        <a:lstStyle/>
        <a:p>
          <a:endParaRPr lang="en-NZ"/>
        </a:p>
      </dgm:t>
    </dgm:pt>
    <dgm:pt modelId="{73860382-A077-45D2-99B0-248AF0C9C48C}" type="sibTrans" cxnId="{E23041E0-D6E4-4F28-A02F-A3DEFE428C64}">
      <dgm:prSet/>
      <dgm:spPr/>
      <dgm:t>
        <a:bodyPr/>
        <a:lstStyle/>
        <a:p>
          <a:endParaRPr lang="en-NZ"/>
        </a:p>
      </dgm:t>
    </dgm:pt>
    <dgm:pt modelId="{783BA2EA-8436-4CCE-A39E-6BCF5238143F}" type="pres">
      <dgm:prSet presAssocID="{AAD4E0A1-2FAA-4C4F-A963-A18676DD2709}" presName="Name0" presStyleCnt="0">
        <dgm:presLayoutVars>
          <dgm:animLvl val="lvl"/>
          <dgm:resizeHandles val="exact"/>
        </dgm:presLayoutVars>
      </dgm:prSet>
      <dgm:spPr/>
    </dgm:pt>
    <dgm:pt modelId="{4E4142DA-A2F3-4E7E-9525-33689F21A702}" type="pres">
      <dgm:prSet presAssocID="{9C632D12-586F-4062-8747-9715B2ED9BA6}" presName="composite" presStyleCnt="0"/>
      <dgm:spPr/>
    </dgm:pt>
    <dgm:pt modelId="{B50067C1-9239-4D8E-9254-32EE6C1E2B99}" type="pres">
      <dgm:prSet presAssocID="{9C632D12-586F-4062-8747-9715B2ED9BA6}" presName="L" presStyleLbl="solidFgAcc1" presStyleIdx="0" presStyleCnt="8">
        <dgm:presLayoutVars>
          <dgm:chMax val="0"/>
          <dgm:chPref val="0"/>
        </dgm:presLayoutVars>
      </dgm:prSet>
      <dgm:spPr/>
    </dgm:pt>
    <dgm:pt modelId="{0D293B0D-A650-41E8-90E0-3770DB81FB16}" type="pres">
      <dgm:prSet presAssocID="{9C632D12-586F-4062-8747-9715B2ED9BA6}" presName="parTx" presStyleLbl="alignNode1" presStyleIdx="0" presStyleCnt="8">
        <dgm:presLayoutVars>
          <dgm:chMax val="0"/>
          <dgm:chPref val="0"/>
          <dgm:bulletEnabled val="1"/>
        </dgm:presLayoutVars>
      </dgm:prSet>
      <dgm:spPr/>
    </dgm:pt>
    <dgm:pt modelId="{2D470B40-A9F3-481D-B0D4-AC2FE5337AB1}" type="pres">
      <dgm:prSet presAssocID="{9C632D12-586F-4062-8747-9715B2ED9BA6}" presName="desTx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367A92AB-B3A8-4C45-8C41-30739B6154C6}" type="pres">
      <dgm:prSet presAssocID="{9C632D12-586F-4062-8747-9715B2ED9BA6}" presName="EmptyPlaceHolder" presStyleCnt="0"/>
      <dgm:spPr/>
    </dgm:pt>
    <dgm:pt modelId="{07F0627B-8047-4FE3-8CA4-8F12002BC734}" type="pres">
      <dgm:prSet presAssocID="{77CCD3CA-0A0A-4EE6-A1A1-4AABD98157C5}" presName="space" presStyleCnt="0"/>
      <dgm:spPr/>
    </dgm:pt>
    <dgm:pt modelId="{F0826536-DCAA-4063-BFB9-4645227B9732}" type="pres">
      <dgm:prSet presAssocID="{59A0B26A-2973-451B-9ADA-6468D9C1A82E}" presName="composite" presStyleCnt="0"/>
      <dgm:spPr/>
    </dgm:pt>
    <dgm:pt modelId="{E3149CA8-F730-4485-B25A-C15A62708F74}" type="pres">
      <dgm:prSet presAssocID="{59A0B26A-2973-451B-9ADA-6468D9C1A82E}" presName="L" presStyleLbl="solidFgAcc1" presStyleIdx="1" presStyleCnt="8">
        <dgm:presLayoutVars>
          <dgm:chMax val="0"/>
          <dgm:chPref val="0"/>
        </dgm:presLayoutVars>
      </dgm:prSet>
      <dgm:spPr/>
    </dgm:pt>
    <dgm:pt modelId="{356E000D-F109-45EB-B501-4B78AA5C433C}" type="pres">
      <dgm:prSet presAssocID="{59A0B26A-2973-451B-9ADA-6468D9C1A82E}" presName="parTx" presStyleLbl="alignNode1" presStyleIdx="1" presStyleCnt="8">
        <dgm:presLayoutVars>
          <dgm:chMax val="0"/>
          <dgm:chPref val="0"/>
          <dgm:bulletEnabled val="1"/>
        </dgm:presLayoutVars>
      </dgm:prSet>
      <dgm:spPr/>
    </dgm:pt>
    <dgm:pt modelId="{690A1E60-14A3-48E2-969A-2D37B614EB37}" type="pres">
      <dgm:prSet presAssocID="{59A0B26A-2973-451B-9ADA-6468D9C1A82E}" presName="desTx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792BD85C-2D0D-4BF4-AF83-D8128B6A0BBD}" type="pres">
      <dgm:prSet presAssocID="{59A0B26A-2973-451B-9ADA-6468D9C1A82E}" presName="EmptyPlaceHolder" presStyleCnt="0"/>
      <dgm:spPr/>
    </dgm:pt>
    <dgm:pt modelId="{B1D346D7-C154-4D58-8724-9D8D322272D9}" type="pres">
      <dgm:prSet presAssocID="{82DF06A8-49E6-4C50-8190-748A5D28FD6E}" presName="space" presStyleCnt="0"/>
      <dgm:spPr/>
    </dgm:pt>
    <dgm:pt modelId="{14B6A5EE-E0B3-4A85-B764-A872E77BD918}" type="pres">
      <dgm:prSet presAssocID="{8159643A-818D-4545-AFE5-29FC064B1AAA}" presName="composite" presStyleCnt="0"/>
      <dgm:spPr/>
    </dgm:pt>
    <dgm:pt modelId="{CC632145-1148-4956-9088-B915D0D0FD99}" type="pres">
      <dgm:prSet presAssocID="{8159643A-818D-4545-AFE5-29FC064B1AAA}" presName="L" presStyleLbl="solidFgAcc1" presStyleIdx="2" presStyleCnt="8">
        <dgm:presLayoutVars>
          <dgm:chMax val="0"/>
          <dgm:chPref val="0"/>
        </dgm:presLayoutVars>
      </dgm:prSet>
      <dgm:spPr/>
    </dgm:pt>
    <dgm:pt modelId="{E71F2D5D-B2F9-4DA3-A66A-9C6CCF024E35}" type="pres">
      <dgm:prSet presAssocID="{8159643A-818D-4545-AFE5-29FC064B1AAA}" presName="parTx" presStyleLbl="alignNode1" presStyleIdx="2" presStyleCnt="8">
        <dgm:presLayoutVars>
          <dgm:chMax val="0"/>
          <dgm:chPref val="0"/>
          <dgm:bulletEnabled val="1"/>
        </dgm:presLayoutVars>
      </dgm:prSet>
      <dgm:spPr/>
    </dgm:pt>
    <dgm:pt modelId="{76F87B8F-7B70-4B8F-BD86-BC83CD9F0297}" type="pres">
      <dgm:prSet presAssocID="{8159643A-818D-4545-AFE5-29FC064B1AAA}" presName="desTx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05D16F6A-9EB7-4E55-B58D-6F5902C7CC80}" type="pres">
      <dgm:prSet presAssocID="{8159643A-818D-4545-AFE5-29FC064B1AAA}" presName="EmptyPlaceHolder" presStyleCnt="0"/>
      <dgm:spPr/>
    </dgm:pt>
    <dgm:pt modelId="{6A4F6B20-1C90-450E-965A-C1EB3B417C04}" type="pres">
      <dgm:prSet presAssocID="{384C38D0-1DF9-4571-8437-3CD10BEF2AAE}" presName="space" presStyleCnt="0"/>
      <dgm:spPr/>
    </dgm:pt>
    <dgm:pt modelId="{D85162A9-E7E1-4DA6-A96C-574B4875794C}" type="pres">
      <dgm:prSet presAssocID="{11173297-B697-4A11-9EAC-E45317C547A3}" presName="composite" presStyleCnt="0"/>
      <dgm:spPr/>
    </dgm:pt>
    <dgm:pt modelId="{5C7AB7EB-E74C-4AF9-873D-5493F7962F03}" type="pres">
      <dgm:prSet presAssocID="{11173297-B697-4A11-9EAC-E45317C547A3}" presName="L" presStyleLbl="solidFgAcc1" presStyleIdx="3" presStyleCnt="8">
        <dgm:presLayoutVars>
          <dgm:chMax val="0"/>
          <dgm:chPref val="0"/>
        </dgm:presLayoutVars>
      </dgm:prSet>
      <dgm:spPr/>
    </dgm:pt>
    <dgm:pt modelId="{FCBE03BB-10EF-463F-ADE9-2490921E2F01}" type="pres">
      <dgm:prSet presAssocID="{11173297-B697-4A11-9EAC-E45317C547A3}" presName="parTx" presStyleLbl="alignNode1" presStyleIdx="3" presStyleCnt="8">
        <dgm:presLayoutVars>
          <dgm:chMax val="0"/>
          <dgm:chPref val="0"/>
          <dgm:bulletEnabled val="1"/>
        </dgm:presLayoutVars>
      </dgm:prSet>
      <dgm:spPr/>
    </dgm:pt>
    <dgm:pt modelId="{499DECC5-47AF-4CB1-BCD3-F288444FFD05}" type="pres">
      <dgm:prSet presAssocID="{11173297-B697-4A11-9EAC-E45317C547A3}" presName="desTx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303CC2BE-542F-4C56-82EF-DBD9BE5FA7D0}" type="pres">
      <dgm:prSet presAssocID="{11173297-B697-4A11-9EAC-E45317C547A3}" presName="EmptyPlaceHolder" presStyleCnt="0"/>
      <dgm:spPr/>
    </dgm:pt>
    <dgm:pt modelId="{31E06083-C734-4BB7-B45B-F495DA16657F}" type="pres">
      <dgm:prSet presAssocID="{F44242F6-86F1-4EA1-8BA3-3748696B9D36}" presName="space" presStyleCnt="0"/>
      <dgm:spPr/>
    </dgm:pt>
    <dgm:pt modelId="{33C0640E-1908-43E2-A30D-C597CD2E5C45}" type="pres">
      <dgm:prSet presAssocID="{D59A6E49-80F2-47F2-A3F1-A7D3C1042B7A}" presName="composite" presStyleCnt="0"/>
      <dgm:spPr/>
    </dgm:pt>
    <dgm:pt modelId="{D45698BB-B312-4969-9C62-8B658A7BE04B}" type="pres">
      <dgm:prSet presAssocID="{D59A6E49-80F2-47F2-A3F1-A7D3C1042B7A}" presName="L" presStyleLbl="solidFgAcc1" presStyleIdx="4" presStyleCnt="8">
        <dgm:presLayoutVars>
          <dgm:chMax val="0"/>
          <dgm:chPref val="0"/>
        </dgm:presLayoutVars>
      </dgm:prSet>
      <dgm:spPr/>
    </dgm:pt>
    <dgm:pt modelId="{8CE5514B-799A-4B97-A4CE-949CED117359}" type="pres">
      <dgm:prSet presAssocID="{D59A6E49-80F2-47F2-A3F1-A7D3C1042B7A}" presName="parTx" presStyleLbl="alignNode1" presStyleIdx="4" presStyleCnt="8">
        <dgm:presLayoutVars>
          <dgm:chMax val="0"/>
          <dgm:chPref val="0"/>
          <dgm:bulletEnabled val="1"/>
        </dgm:presLayoutVars>
      </dgm:prSet>
      <dgm:spPr/>
    </dgm:pt>
    <dgm:pt modelId="{26E75E88-EED9-45B9-B2E1-7CF90983F84F}" type="pres">
      <dgm:prSet presAssocID="{D59A6E49-80F2-47F2-A3F1-A7D3C1042B7A}" presName="desTx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0E310878-290E-4CDF-A224-A01279FC1395}" type="pres">
      <dgm:prSet presAssocID="{D59A6E49-80F2-47F2-A3F1-A7D3C1042B7A}" presName="EmptyPlaceHolder" presStyleCnt="0"/>
      <dgm:spPr/>
    </dgm:pt>
    <dgm:pt modelId="{55F036F5-304F-4940-A050-48A87A0DF8E4}" type="pres">
      <dgm:prSet presAssocID="{7E011706-AE0C-4AA0-B690-E8284D94C1FB}" presName="space" presStyleCnt="0"/>
      <dgm:spPr/>
    </dgm:pt>
    <dgm:pt modelId="{D51A05DF-6749-4EED-AAE7-3957792A6FD9}" type="pres">
      <dgm:prSet presAssocID="{90D1EA45-980F-44C9-BF7D-1A078FF4469D}" presName="composite" presStyleCnt="0"/>
      <dgm:spPr/>
    </dgm:pt>
    <dgm:pt modelId="{4C45A7E7-6C1C-4E3C-8A3C-0A1D6EE3189A}" type="pres">
      <dgm:prSet presAssocID="{90D1EA45-980F-44C9-BF7D-1A078FF4469D}" presName="L" presStyleLbl="solidFgAcc1" presStyleIdx="5" presStyleCnt="8">
        <dgm:presLayoutVars>
          <dgm:chMax val="0"/>
          <dgm:chPref val="0"/>
        </dgm:presLayoutVars>
      </dgm:prSet>
      <dgm:spPr/>
    </dgm:pt>
    <dgm:pt modelId="{9A009500-CAF2-4DB0-A239-3F78410EE7E9}" type="pres">
      <dgm:prSet presAssocID="{90D1EA45-980F-44C9-BF7D-1A078FF4469D}" presName="parTx" presStyleLbl="alignNode1" presStyleIdx="5" presStyleCnt="8">
        <dgm:presLayoutVars>
          <dgm:chMax val="0"/>
          <dgm:chPref val="0"/>
          <dgm:bulletEnabled val="1"/>
        </dgm:presLayoutVars>
      </dgm:prSet>
      <dgm:spPr/>
    </dgm:pt>
    <dgm:pt modelId="{80B1A223-BB56-4983-B344-E59D32D0C686}" type="pres">
      <dgm:prSet presAssocID="{90D1EA45-980F-44C9-BF7D-1A078FF4469D}" presName="desTx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34AB2FFA-2512-4D71-9A0E-207B1D8B1443}" type="pres">
      <dgm:prSet presAssocID="{90D1EA45-980F-44C9-BF7D-1A078FF4469D}" presName="EmptyPlaceHolder" presStyleCnt="0"/>
      <dgm:spPr/>
    </dgm:pt>
    <dgm:pt modelId="{FD67B748-76C4-4084-A21E-5FFACA333E50}" type="pres">
      <dgm:prSet presAssocID="{A051D87E-C512-49CD-94A5-4138A7D47E14}" presName="space" presStyleCnt="0"/>
      <dgm:spPr/>
    </dgm:pt>
    <dgm:pt modelId="{21792789-BB4F-434D-AFC4-2108E7E8AB15}" type="pres">
      <dgm:prSet presAssocID="{B575D68D-6251-4CBC-AF70-7A82C68B2F55}" presName="composite" presStyleCnt="0"/>
      <dgm:spPr/>
    </dgm:pt>
    <dgm:pt modelId="{0FD60B5F-443B-4051-BBBE-2F46BA4CB703}" type="pres">
      <dgm:prSet presAssocID="{B575D68D-6251-4CBC-AF70-7A82C68B2F55}" presName="L" presStyleLbl="solidFgAcc1" presStyleIdx="6" presStyleCnt="8">
        <dgm:presLayoutVars>
          <dgm:chMax val="0"/>
          <dgm:chPref val="0"/>
        </dgm:presLayoutVars>
      </dgm:prSet>
      <dgm:spPr/>
    </dgm:pt>
    <dgm:pt modelId="{5363919C-6CCC-4A1D-A3B2-9A51DBFF212C}" type="pres">
      <dgm:prSet presAssocID="{B575D68D-6251-4CBC-AF70-7A82C68B2F55}" presName="parTx" presStyleLbl="alignNode1" presStyleIdx="6" presStyleCnt="8">
        <dgm:presLayoutVars>
          <dgm:chMax val="0"/>
          <dgm:chPref val="0"/>
          <dgm:bulletEnabled val="1"/>
        </dgm:presLayoutVars>
      </dgm:prSet>
      <dgm:spPr/>
    </dgm:pt>
    <dgm:pt modelId="{5C53BABD-F8E6-40F5-9185-B676663D6029}" type="pres">
      <dgm:prSet presAssocID="{B575D68D-6251-4CBC-AF70-7A82C68B2F55}" presName="desTx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65F9198E-ADB5-4DB8-9BDF-7C4B602D0E3D}" type="pres">
      <dgm:prSet presAssocID="{B575D68D-6251-4CBC-AF70-7A82C68B2F55}" presName="EmptyPlaceHolder" presStyleCnt="0"/>
      <dgm:spPr/>
    </dgm:pt>
    <dgm:pt modelId="{9C752EAB-7E50-4F5C-B98F-B4A2FADDB06F}" type="pres">
      <dgm:prSet presAssocID="{B1C935A8-56CF-409E-968E-55D533105F9A}" presName="space" presStyleCnt="0"/>
      <dgm:spPr/>
    </dgm:pt>
    <dgm:pt modelId="{6033D66F-9BC4-4217-94B0-4548D8B01D92}" type="pres">
      <dgm:prSet presAssocID="{8BF5E3E4-5BA7-4B46-8B0F-5D5C2A17BB16}" presName="composite" presStyleCnt="0"/>
      <dgm:spPr/>
    </dgm:pt>
    <dgm:pt modelId="{4B787C8E-98CF-43DA-887B-F18481D506AC}" type="pres">
      <dgm:prSet presAssocID="{8BF5E3E4-5BA7-4B46-8B0F-5D5C2A17BB16}" presName="L" presStyleLbl="solidFgAcc1" presStyleIdx="7" presStyleCnt="8">
        <dgm:presLayoutVars>
          <dgm:chMax val="0"/>
          <dgm:chPref val="0"/>
        </dgm:presLayoutVars>
      </dgm:prSet>
      <dgm:spPr/>
    </dgm:pt>
    <dgm:pt modelId="{416008EB-92E9-4DDD-A4A4-51584CC2A53D}" type="pres">
      <dgm:prSet presAssocID="{8BF5E3E4-5BA7-4B46-8B0F-5D5C2A17BB16}" presName="parTx" presStyleLbl="alignNode1" presStyleIdx="7" presStyleCnt="8">
        <dgm:presLayoutVars>
          <dgm:chMax val="0"/>
          <dgm:chPref val="0"/>
          <dgm:bulletEnabled val="1"/>
        </dgm:presLayoutVars>
      </dgm:prSet>
      <dgm:spPr/>
    </dgm:pt>
    <dgm:pt modelId="{EF42A7E6-8664-46F9-BF80-035722600862}" type="pres">
      <dgm:prSet presAssocID="{8BF5E3E4-5BA7-4B46-8B0F-5D5C2A17BB16}" presName="desTx" presStyleLbl="revTx" presStyleIdx="7" presStyleCnt="8">
        <dgm:presLayoutVars>
          <dgm:chMax val="0"/>
          <dgm:chPref val="0"/>
          <dgm:bulletEnabled val="1"/>
        </dgm:presLayoutVars>
      </dgm:prSet>
      <dgm:spPr/>
    </dgm:pt>
    <dgm:pt modelId="{6E9CC42B-7EFA-4E6B-B044-294B26452C3E}" type="pres">
      <dgm:prSet presAssocID="{8BF5E3E4-5BA7-4B46-8B0F-5D5C2A17BB16}" presName="EmptyPlaceHolder" presStyleCnt="0"/>
      <dgm:spPr/>
    </dgm:pt>
  </dgm:ptLst>
  <dgm:cxnLst>
    <dgm:cxn modelId="{D19DB105-B773-4939-BFA7-7DF7C219083B}" type="presOf" srcId="{90D1EA45-980F-44C9-BF7D-1A078FF4469D}" destId="{9A009500-CAF2-4DB0-A239-3F78410EE7E9}" srcOrd="0" destOrd="0" presId="urn:microsoft.com/office/officeart/2016/7/layout/AccentHomeChevronProcess"/>
    <dgm:cxn modelId="{D9DD0A07-3DE1-4FDB-9228-533E0FAB48D9}" srcId="{AAD4E0A1-2FAA-4C4F-A963-A18676DD2709}" destId="{8159643A-818D-4545-AFE5-29FC064B1AAA}" srcOrd="2" destOrd="0" parTransId="{2AC99ED1-74BC-44F4-AB57-AD4179C7D85F}" sibTransId="{384C38D0-1DF9-4571-8437-3CD10BEF2AAE}"/>
    <dgm:cxn modelId="{37619609-9FA9-4B63-BB7D-D472C421E4AA}" srcId="{D59A6E49-80F2-47F2-A3F1-A7D3C1042B7A}" destId="{A328C736-7AE2-4CA7-8289-ADBBBFDED2EA}" srcOrd="2" destOrd="0" parTransId="{1EC4B79C-B778-41C9-92C2-D74226D09A31}" sibTransId="{0AB4B3EE-B55B-4D10-A98C-BB9EB040E249}"/>
    <dgm:cxn modelId="{C7E7C71A-8D4E-49A3-870A-EF1B52EA7E44}" type="presOf" srcId="{388BDCB2-DCDF-44F3-8324-AEB38FDDBDD1}" destId="{499DECC5-47AF-4CB1-BCD3-F288444FFD05}" srcOrd="0" destOrd="0" presId="urn:microsoft.com/office/officeart/2016/7/layout/AccentHomeChevronProcess"/>
    <dgm:cxn modelId="{00E9AE22-97D7-4DD5-9626-7E4E79934299}" srcId="{AAD4E0A1-2FAA-4C4F-A963-A18676DD2709}" destId="{B575D68D-6251-4CBC-AF70-7A82C68B2F55}" srcOrd="6" destOrd="0" parTransId="{52AEBCFC-B8DD-4F45-8B20-095997B5D7B2}" sibTransId="{B1C935A8-56CF-409E-968E-55D533105F9A}"/>
    <dgm:cxn modelId="{05DBD425-DDE7-4BCE-B256-E911F1BE33D0}" srcId="{8159643A-818D-4545-AFE5-29FC064B1AAA}" destId="{2C05C2B1-7112-47FE-87CC-EB256B505F68}" srcOrd="1" destOrd="0" parTransId="{186A175B-AE3E-42A5-B759-421486771703}" sibTransId="{BD8EC02F-47B1-4D92-9D0A-4E205706F2F3}"/>
    <dgm:cxn modelId="{5674DB32-52A8-4AD6-91A2-851D4F5D774E}" srcId="{8159643A-818D-4545-AFE5-29FC064B1AAA}" destId="{A5F3A565-F1A9-4263-BA1F-374C68AB041C}" srcOrd="0" destOrd="0" parTransId="{BC9CEAF5-0740-4D16-9B53-CFBE32998C15}" sibTransId="{E138BD27-CD5F-4B72-9EE7-AFCFDA324151}"/>
    <dgm:cxn modelId="{BB375435-F9B1-4675-A35C-48309107CC63}" srcId="{8159643A-818D-4545-AFE5-29FC064B1AAA}" destId="{86227041-C618-4757-9767-8B03D7F5ABA6}" srcOrd="2" destOrd="0" parTransId="{CAB09F8C-1F4D-4465-A950-E5D06A61D7F2}" sibTransId="{6314427F-BFB6-4808-B2CE-9F74177A9770}"/>
    <dgm:cxn modelId="{6C123D38-0EC6-4A77-9A86-D338AEDED1A6}" type="presOf" srcId="{86227041-C618-4757-9767-8B03D7F5ABA6}" destId="{76F87B8F-7B70-4B8F-BD86-BC83CD9F0297}" srcOrd="0" destOrd="2" presId="urn:microsoft.com/office/officeart/2016/7/layout/AccentHomeChevronProcess"/>
    <dgm:cxn modelId="{4C10CF3B-23C6-48D3-B9DE-F4C4A33D3B0D}" srcId="{11173297-B697-4A11-9EAC-E45317C547A3}" destId="{38414EFB-06E0-4C0B-BEAC-67ABC24014B6}" srcOrd="1" destOrd="0" parTransId="{F5986B23-58C1-4230-BD65-493DF241E2ED}" sibTransId="{1CA509FE-3A3D-492E-BF0E-53FCDEEA7BA0}"/>
    <dgm:cxn modelId="{BBF60540-9AFE-4A29-B618-E909D5E21866}" srcId="{B575D68D-6251-4CBC-AF70-7A82C68B2F55}" destId="{67F609EF-6EBA-43CA-BBC7-DE306CE9E70B}" srcOrd="0" destOrd="0" parTransId="{79C46D64-2F34-4A89-8E7C-A84A510816A8}" sibTransId="{B10F278C-3D77-4221-987F-ED34CF15DE70}"/>
    <dgm:cxn modelId="{EBCA9966-8EF2-49F3-972B-7D6EDBB39C81}" type="presOf" srcId="{11173297-B697-4A11-9EAC-E45317C547A3}" destId="{FCBE03BB-10EF-463F-ADE9-2490921E2F01}" srcOrd="0" destOrd="0" presId="urn:microsoft.com/office/officeart/2016/7/layout/AccentHomeChevronProcess"/>
    <dgm:cxn modelId="{F7EA216A-8EED-4AEA-8470-B1B8F045C9C9}" srcId="{11173297-B697-4A11-9EAC-E45317C547A3}" destId="{388BDCB2-DCDF-44F3-8324-AEB38FDDBDD1}" srcOrd="0" destOrd="0" parTransId="{37941136-BD0B-4BA2-AB30-C59B281AC064}" sibTransId="{3E43BD3A-DE7D-4F87-8DF8-BE45D9E99A98}"/>
    <dgm:cxn modelId="{60F2516C-41F3-4218-A1D1-062B64CCA51C}" srcId="{D59A6E49-80F2-47F2-A3F1-A7D3C1042B7A}" destId="{B37999E7-C394-42CA-9788-025667B2F148}" srcOrd="0" destOrd="0" parTransId="{4E4B7B64-9855-4792-8CF8-036E24B99347}" sibTransId="{B2DC8013-B540-4718-801F-00BFBC13037A}"/>
    <dgm:cxn modelId="{3B32756D-B3E5-411D-8FF5-9443D03E0512}" srcId="{AAD4E0A1-2FAA-4C4F-A963-A18676DD2709}" destId="{59A0B26A-2973-451B-9ADA-6468D9C1A82E}" srcOrd="1" destOrd="0" parTransId="{485F4D2F-583A-4E49-8439-7E9505C9635E}" sibTransId="{82DF06A8-49E6-4C50-8190-748A5D28FD6E}"/>
    <dgm:cxn modelId="{F30B326E-5A4C-40C9-B022-26DA52A304C3}" type="presOf" srcId="{59A0B26A-2973-451B-9ADA-6468D9C1A82E}" destId="{356E000D-F109-45EB-B501-4B78AA5C433C}" srcOrd="0" destOrd="0" presId="urn:microsoft.com/office/officeart/2016/7/layout/AccentHomeChevronProcess"/>
    <dgm:cxn modelId="{0DF9FC70-14C5-439B-BD3C-F46F7072FF1B}" type="presOf" srcId="{67F609EF-6EBA-43CA-BBC7-DE306CE9E70B}" destId="{5C53BABD-F8E6-40F5-9185-B676663D6029}" srcOrd="0" destOrd="0" presId="urn:microsoft.com/office/officeart/2016/7/layout/AccentHomeChevronProcess"/>
    <dgm:cxn modelId="{745F5C71-082A-40F9-9CCE-81B5D36BC631}" type="presOf" srcId="{8BF5E3E4-5BA7-4B46-8B0F-5D5C2A17BB16}" destId="{416008EB-92E9-4DDD-A4A4-51584CC2A53D}" srcOrd="0" destOrd="0" presId="urn:microsoft.com/office/officeart/2016/7/layout/AccentHomeChevronProcess"/>
    <dgm:cxn modelId="{A71F6452-38D7-4580-8B09-07D46FFD5301}" srcId="{AAD4E0A1-2FAA-4C4F-A963-A18676DD2709}" destId="{9C632D12-586F-4062-8747-9715B2ED9BA6}" srcOrd="0" destOrd="0" parTransId="{F2E1B2BF-C121-44D9-891E-FDBE8C41847A}" sibTransId="{77CCD3CA-0A0A-4EE6-A1A1-4AABD98157C5}"/>
    <dgm:cxn modelId="{4EC6E173-A299-42F7-8365-DEB2311DF1FD}" type="presOf" srcId="{2C05C2B1-7112-47FE-87CC-EB256B505F68}" destId="{76F87B8F-7B70-4B8F-BD86-BC83CD9F0297}" srcOrd="0" destOrd="1" presId="urn:microsoft.com/office/officeart/2016/7/layout/AccentHomeChevronProcess"/>
    <dgm:cxn modelId="{050C9254-2664-45D0-A7C0-16D1E600B953}" type="presOf" srcId="{D59A6E49-80F2-47F2-A3F1-A7D3C1042B7A}" destId="{8CE5514B-799A-4B97-A4CE-949CED117359}" srcOrd="0" destOrd="0" presId="urn:microsoft.com/office/officeart/2016/7/layout/AccentHomeChevronProcess"/>
    <dgm:cxn modelId="{8B229856-5912-41A3-A54D-AE972ACE31F8}" srcId="{59A0B26A-2973-451B-9ADA-6468D9C1A82E}" destId="{D3CEA585-132A-4AF4-9D43-216F0683F8D9}" srcOrd="2" destOrd="0" parTransId="{D6C3939E-66D6-47A2-BC37-14C5E55081EC}" sibTransId="{632FED80-06A3-4D57-BB4F-D065A3648370}"/>
    <dgm:cxn modelId="{A63C1E77-204B-429D-AC41-DBC248D3A0AA}" srcId="{AAD4E0A1-2FAA-4C4F-A963-A18676DD2709}" destId="{90D1EA45-980F-44C9-BF7D-1A078FF4469D}" srcOrd="5" destOrd="0" parTransId="{03531290-6F9D-4254-AB6E-B8B04FEC2D3C}" sibTransId="{A051D87E-C512-49CD-94A5-4138A7D47E14}"/>
    <dgm:cxn modelId="{F7E24D59-9532-4E70-A381-FD77E8E3792F}" srcId="{59A0B26A-2973-451B-9ADA-6468D9C1A82E}" destId="{EFA50C6C-022A-4BE7-B363-CC5944231205}" srcOrd="0" destOrd="0" parTransId="{2DCDB026-5A6D-4F6F-854C-5F88D23D2A99}" sibTransId="{1640FBF7-6D83-46D6-9A14-66833FCD0185}"/>
    <dgm:cxn modelId="{BB331587-E8E0-4EB4-A73E-6C4FBC78406B}" type="presOf" srcId="{A5F3A565-F1A9-4263-BA1F-374C68AB041C}" destId="{76F87B8F-7B70-4B8F-BD86-BC83CD9F0297}" srcOrd="0" destOrd="0" presId="urn:microsoft.com/office/officeart/2016/7/layout/AccentHomeChevronProcess"/>
    <dgm:cxn modelId="{4A7EFD87-320F-45A4-8133-759E7A6020E6}" type="presOf" srcId="{B37999E7-C394-42CA-9788-025667B2F148}" destId="{26E75E88-EED9-45B9-B2E1-7CF90983F84F}" srcOrd="0" destOrd="0" presId="urn:microsoft.com/office/officeart/2016/7/layout/AccentHomeChevronProcess"/>
    <dgm:cxn modelId="{79C0A189-A0B0-4B82-B632-3D7DCCF472D7}" type="presOf" srcId="{3A848816-A672-46EF-BD87-8C25DE8568FB}" destId="{76F87B8F-7B70-4B8F-BD86-BC83CD9F0297}" srcOrd="0" destOrd="3" presId="urn:microsoft.com/office/officeart/2016/7/layout/AccentHomeChevronProcess"/>
    <dgm:cxn modelId="{EF81D28B-3046-4EFF-9D11-99835A6783F7}" type="presOf" srcId="{8D70C913-55E7-4AD4-A681-297CFDD2864C}" destId="{690A1E60-14A3-48E2-969A-2D37B614EB37}" srcOrd="0" destOrd="1" presId="urn:microsoft.com/office/officeart/2016/7/layout/AccentHomeChevronProcess"/>
    <dgm:cxn modelId="{EEAC848E-C6D4-4D34-A20F-98409C78F14B}" srcId="{D59A6E49-80F2-47F2-A3F1-A7D3C1042B7A}" destId="{EE7C7282-57F5-4283-817E-55D7510276C9}" srcOrd="3" destOrd="0" parTransId="{26972FA6-8D77-4887-A6DD-127C344D68D4}" sibTransId="{697C7AE8-89F6-4473-9620-3C612FBDDA02}"/>
    <dgm:cxn modelId="{516B4692-0C93-402E-B925-B87C23340E61}" type="presOf" srcId="{344420F2-5FE7-4E41-8A69-D4632B33665E}" destId="{80B1A223-BB56-4983-B344-E59D32D0C686}" srcOrd="0" destOrd="0" presId="urn:microsoft.com/office/officeart/2016/7/layout/AccentHomeChevronProcess"/>
    <dgm:cxn modelId="{18754096-5F9C-4026-9D68-C0B4733CD44E}" type="presOf" srcId="{D3CEA585-132A-4AF4-9D43-216F0683F8D9}" destId="{690A1E60-14A3-48E2-969A-2D37B614EB37}" srcOrd="0" destOrd="2" presId="urn:microsoft.com/office/officeart/2016/7/layout/AccentHomeChevronProcess"/>
    <dgm:cxn modelId="{399D289C-55CD-47CF-BAA4-EA94B1EBBF6C}" type="presOf" srcId="{EE7C7282-57F5-4283-817E-55D7510276C9}" destId="{26E75E88-EED9-45B9-B2E1-7CF90983F84F}" srcOrd="0" destOrd="3" presId="urn:microsoft.com/office/officeart/2016/7/layout/AccentHomeChevronProcess"/>
    <dgm:cxn modelId="{0584129E-9F8D-4774-B373-1A152353FB48}" type="presOf" srcId="{D75267E0-00FF-4D67-961B-0B451E2AB620}" destId="{EF42A7E6-8664-46F9-BF80-035722600862}" srcOrd="0" destOrd="0" presId="urn:microsoft.com/office/officeart/2016/7/layout/AccentHomeChevronProcess"/>
    <dgm:cxn modelId="{EEECEAA5-3ACA-486B-8DC5-0024CBBB9C23}" srcId="{D59A6E49-80F2-47F2-A3F1-A7D3C1042B7A}" destId="{0E99B128-7337-47A6-B9B3-092510B88A9C}" srcOrd="1" destOrd="0" parTransId="{830D80DE-78F0-456A-8CE7-D3FB10BC6FF6}" sibTransId="{A5671BF2-4DC4-4DE9-AD04-1BBD2177FBA8}"/>
    <dgm:cxn modelId="{E2950FA8-D114-49AA-BC0A-E671A031BCA2}" srcId="{8BF5E3E4-5BA7-4B46-8B0F-5D5C2A17BB16}" destId="{D75267E0-00FF-4D67-961B-0B451E2AB620}" srcOrd="0" destOrd="0" parTransId="{4E9AC177-F278-4E51-B1B2-2B408FBA85F8}" sibTransId="{2F1FDB4C-159B-4314-97D0-F8FC5F237016}"/>
    <dgm:cxn modelId="{0DCDD2B0-40B4-4FE3-97A4-E8F517D667FA}" type="presOf" srcId="{EFA50C6C-022A-4BE7-B363-CC5944231205}" destId="{690A1E60-14A3-48E2-969A-2D37B614EB37}" srcOrd="0" destOrd="0" presId="urn:microsoft.com/office/officeart/2016/7/layout/AccentHomeChevronProcess"/>
    <dgm:cxn modelId="{20E3BDB7-6FD4-4249-A36B-4B4E7F359C68}" type="presOf" srcId="{0E99B128-7337-47A6-B9B3-092510B88A9C}" destId="{26E75E88-EED9-45B9-B2E1-7CF90983F84F}" srcOrd="0" destOrd="1" presId="urn:microsoft.com/office/officeart/2016/7/layout/AccentHomeChevronProcess"/>
    <dgm:cxn modelId="{F76775C6-59E1-43FA-8234-CCDBCB1D07D8}" srcId="{8159643A-818D-4545-AFE5-29FC064B1AAA}" destId="{3A848816-A672-46EF-BD87-8C25DE8568FB}" srcOrd="3" destOrd="0" parTransId="{22DEBD77-9B69-4663-9ADE-B9ABF0643C1B}" sibTransId="{2C5B3FC4-8B42-4445-84C6-4B7E5EE94508}"/>
    <dgm:cxn modelId="{D5FA27C9-BBD2-4D5A-A1F6-ECDDC96C54E4}" type="presOf" srcId="{D8E604B1-EC4F-49A9-8A8F-1B58023827AB}" destId="{2D470B40-A9F3-481D-B0D4-AC2FE5337AB1}" srcOrd="0" destOrd="0" presId="urn:microsoft.com/office/officeart/2016/7/layout/AccentHomeChevronProcess"/>
    <dgm:cxn modelId="{AEC3EBD0-1922-4FDA-8C9E-4E7A1D61E53D}" type="presOf" srcId="{AAD4E0A1-2FAA-4C4F-A963-A18676DD2709}" destId="{783BA2EA-8436-4CCE-A39E-6BCF5238143F}" srcOrd="0" destOrd="0" presId="urn:microsoft.com/office/officeart/2016/7/layout/AccentHomeChevronProcess"/>
    <dgm:cxn modelId="{F1B3E4D3-93BE-41EC-8748-4C656EEA0411}" type="presOf" srcId="{38414EFB-06E0-4C0B-BEAC-67ABC24014B6}" destId="{499DECC5-47AF-4CB1-BCD3-F288444FFD05}" srcOrd="0" destOrd="1" presId="urn:microsoft.com/office/officeart/2016/7/layout/AccentHomeChevronProcess"/>
    <dgm:cxn modelId="{4651E0D4-6F4C-4397-9B3A-54FC8879F0F5}" type="presOf" srcId="{9C632D12-586F-4062-8747-9715B2ED9BA6}" destId="{0D293B0D-A650-41E8-90E0-3770DB81FB16}" srcOrd="0" destOrd="0" presId="urn:microsoft.com/office/officeart/2016/7/layout/AccentHomeChevronProcess"/>
    <dgm:cxn modelId="{1DEAA8D5-09D4-43B8-9CE1-38F63628F861}" srcId="{AAD4E0A1-2FAA-4C4F-A963-A18676DD2709}" destId="{D59A6E49-80F2-47F2-A3F1-A7D3C1042B7A}" srcOrd="4" destOrd="0" parTransId="{0F0347E2-53BF-4AF0-BE04-E562E9D07F8C}" sibTransId="{7E011706-AE0C-4AA0-B690-E8284D94C1FB}"/>
    <dgm:cxn modelId="{65F5D0D6-F600-4F8E-B6DE-135216FF063B}" srcId="{59A0B26A-2973-451B-9ADA-6468D9C1A82E}" destId="{8D70C913-55E7-4AD4-A681-297CFDD2864C}" srcOrd="1" destOrd="0" parTransId="{301AF5E4-6B03-4B8C-BEDF-5E51374240D9}" sibTransId="{2C0738DF-22F7-4D21-BD6E-54FB71AC86A5}"/>
    <dgm:cxn modelId="{BB7607DF-76C2-4921-8A72-CDBDB45843B6}" srcId="{AAD4E0A1-2FAA-4C4F-A963-A18676DD2709}" destId="{8BF5E3E4-5BA7-4B46-8B0F-5D5C2A17BB16}" srcOrd="7" destOrd="0" parTransId="{1E93B217-21A5-4510-ADDE-C271B5FF7F06}" sibTransId="{F169C1C1-F6E0-40F5-9D08-284E01E54F0E}"/>
    <dgm:cxn modelId="{E23041E0-D6E4-4F28-A02F-A3DEFE428C64}" srcId="{9C632D12-586F-4062-8747-9715B2ED9BA6}" destId="{D8E604B1-EC4F-49A9-8A8F-1B58023827AB}" srcOrd="0" destOrd="0" parTransId="{7CA2BF0C-5108-43D0-B847-EDAC8EC55F4E}" sibTransId="{73860382-A077-45D2-99B0-248AF0C9C48C}"/>
    <dgm:cxn modelId="{E86F09E5-C726-40A0-AFB5-414F4F5A3B77}" type="presOf" srcId="{B575D68D-6251-4CBC-AF70-7A82C68B2F55}" destId="{5363919C-6CCC-4A1D-A3B2-9A51DBFF212C}" srcOrd="0" destOrd="0" presId="urn:microsoft.com/office/officeart/2016/7/layout/AccentHomeChevronProcess"/>
    <dgm:cxn modelId="{5ADCAFE7-EEA6-4BFA-9A5B-7E47089881FE}" type="presOf" srcId="{8159643A-818D-4545-AFE5-29FC064B1AAA}" destId="{E71F2D5D-B2F9-4DA3-A66A-9C6CCF024E35}" srcOrd="0" destOrd="0" presId="urn:microsoft.com/office/officeart/2016/7/layout/AccentHomeChevronProcess"/>
    <dgm:cxn modelId="{E79B89ED-7B17-43D8-835B-E4238846C62F}" type="presOf" srcId="{A328C736-7AE2-4CA7-8289-ADBBBFDED2EA}" destId="{26E75E88-EED9-45B9-B2E1-7CF90983F84F}" srcOrd="0" destOrd="2" presId="urn:microsoft.com/office/officeart/2016/7/layout/AccentHomeChevronProcess"/>
    <dgm:cxn modelId="{6C7779F4-FD69-4B67-B910-A8608F5BFD91}" srcId="{AAD4E0A1-2FAA-4C4F-A963-A18676DD2709}" destId="{11173297-B697-4A11-9EAC-E45317C547A3}" srcOrd="3" destOrd="0" parTransId="{04B33EEE-24D9-46D5-87A7-153B2EA6E29D}" sibTransId="{F44242F6-86F1-4EA1-8BA3-3748696B9D36}"/>
    <dgm:cxn modelId="{BBAF39FD-BFA0-4B4F-BE0C-2FE1A726381E}" srcId="{90D1EA45-980F-44C9-BF7D-1A078FF4469D}" destId="{344420F2-5FE7-4E41-8A69-D4632B33665E}" srcOrd="0" destOrd="0" parTransId="{4E0D4A7B-D665-47EF-95C9-842C698595E5}" sibTransId="{EE9CFC32-957E-4201-8F60-05DCD67572FF}"/>
    <dgm:cxn modelId="{2359F597-4453-4FF9-BCD9-8646CC55F1AD}" type="presParOf" srcId="{783BA2EA-8436-4CCE-A39E-6BCF5238143F}" destId="{4E4142DA-A2F3-4E7E-9525-33689F21A702}" srcOrd="0" destOrd="0" presId="urn:microsoft.com/office/officeart/2016/7/layout/AccentHomeChevronProcess"/>
    <dgm:cxn modelId="{6A54167C-036A-4361-850D-785EC9327677}" type="presParOf" srcId="{4E4142DA-A2F3-4E7E-9525-33689F21A702}" destId="{B50067C1-9239-4D8E-9254-32EE6C1E2B99}" srcOrd="0" destOrd="0" presId="urn:microsoft.com/office/officeart/2016/7/layout/AccentHomeChevronProcess"/>
    <dgm:cxn modelId="{46100820-0882-4D3E-A610-462770C35F3F}" type="presParOf" srcId="{4E4142DA-A2F3-4E7E-9525-33689F21A702}" destId="{0D293B0D-A650-41E8-90E0-3770DB81FB16}" srcOrd="1" destOrd="0" presId="urn:microsoft.com/office/officeart/2016/7/layout/AccentHomeChevronProcess"/>
    <dgm:cxn modelId="{CC4B933A-C003-4E0E-9A70-7579B4372F62}" type="presParOf" srcId="{4E4142DA-A2F3-4E7E-9525-33689F21A702}" destId="{2D470B40-A9F3-481D-B0D4-AC2FE5337AB1}" srcOrd="2" destOrd="0" presId="urn:microsoft.com/office/officeart/2016/7/layout/AccentHomeChevronProcess"/>
    <dgm:cxn modelId="{C1C0A58D-3689-49DE-81C0-E4444503AB6B}" type="presParOf" srcId="{4E4142DA-A2F3-4E7E-9525-33689F21A702}" destId="{367A92AB-B3A8-4C45-8C41-30739B6154C6}" srcOrd="3" destOrd="0" presId="urn:microsoft.com/office/officeart/2016/7/layout/AccentHomeChevronProcess"/>
    <dgm:cxn modelId="{2A8AA0F1-AAAB-4A31-972B-7346BF5D233E}" type="presParOf" srcId="{783BA2EA-8436-4CCE-A39E-6BCF5238143F}" destId="{07F0627B-8047-4FE3-8CA4-8F12002BC734}" srcOrd="1" destOrd="0" presId="urn:microsoft.com/office/officeart/2016/7/layout/AccentHomeChevronProcess"/>
    <dgm:cxn modelId="{6611D126-9F3D-4D3A-AAF3-BB5655B14647}" type="presParOf" srcId="{783BA2EA-8436-4CCE-A39E-6BCF5238143F}" destId="{F0826536-DCAA-4063-BFB9-4645227B9732}" srcOrd="2" destOrd="0" presId="urn:microsoft.com/office/officeart/2016/7/layout/AccentHomeChevronProcess"/>
    <dgm:cxn modelId="{85796E44-494A-4150-B35F-33B1B9A5FF16}" type="presParOf" srcId="{F0826536-DCAA-4063-BFB9-4645227B9732}" destId="{E3149CA8-F730-4485-B25A-C15A62708F74}" srcOrd="0" destOrd="0" presId="urn:microsoft.com/office/officeart/2016/7/layout/AccentHomeChevronProcess"/>
    <dgm:cxn modelId="{A166AD79-2619-4D52-A3B3-6215B3AA43D1}" type="presParOf" srcId="{F0826536-DCAA-4063-BFB9-4645227B9732}" destId="{356E000D-F109-45EB-B501-4B78AA5C433C}" srcOrd="1" destOrd="0" presId="urn:microsoft.com/office/officeart/2016/7/layout/AccentHomeChevronProcess"/>
    <dgm:cxn modelId="{F077F179-9385-4782-9283-8B16C1C2BA34}" type="presParOf" srcId="{F0826536-DCAA-4063-BFB9-4645227B9732}" destId="{690A1E60-14A3-48E2-969A-2D37B614EB37}" srcOrd="2" destOrd="0" presId="urn:microsoft.com/office/officeart/2016/7/layout/AccentHomeChevronProcess"/>
    <dgm:cxn modelId="{FA9EB690-4AD1-4C19-B9A1-53E66DA560CD}" type="presParOf" srcId="{F0826536-DCAA-4063-BFB9-4645227B9732}" destId="{792BD85C-2D0D-4BF4-AF83-D8128B6A0BBD}" srcOrd="3" destOrd="0" presId="urn:microsoft.com/office/officeart/2016/7/layout/AccentHomeChevronProcess"/>
    <dgm:cxn modelId="{3742C70D-B7C4-4347-ADE9-AE1A90E7AA08}" type="presParOf" srcId="{783BA2EA-8436-4CCE-A39E-6BCF5238143F}" destId="{B1D346D7-C154-4D58-8724-9D8D322272D9}" srcOrd="3" destOrd="0" presId="urn:microsoft.com/office/officeart/2016/7/layout/AccentHomeChevronProcess"/>
    <dgm:cxn modelId="{7F2E54B8-A4E8-4F58-B05C-AC407951920B}" type="presParOf" srcId="{783BA2EA-8436-4CCE-A39E-6BCF5238143F}" destId="{14B6A5EE-E0B3-4A85-B764-A872E77BD918}" srcOrd="4" destOrd="0" presId="urn:microsoft.com/office/officeart/2016/7/layout/AccentHomeChevronProcess"/>
    <dgm:cxn modelId="{B7C14F8B-CC24-4358-ACAC-06BBD57C9232}" type="presParOf" srcId="{14B6A5EE-E0B3-4A85-B764-A872E77BD918}" destId="{CC632145-1148-4956-9088-B915D0D0FD99}" srcOrd="0" destOrd="0" presId="urn:microsoft.com/office/officeart/2016/7/layout/AccentHomeChevronProcess"/>
    <dgm:cxn modelId="{EB2BC1A5-5145-4896-855A-0AFEACE82BCF}" type="presParOf" srcId="{14B6A5EE-E0B3-4A85-B764-A872E77BD918}" destId="{E71F2D5D-B2F9-4DA3-A66A-9C6CCF024E35}" srcOrd="1" destOrd="0" presId="urn:microsoft.com/office/officeart/2016/7/layout/AccentHomeChevronProcess"/>
    <dgm:cxn modelId="{BFE19651-BA6F-4861-AC66-33F319D53F7D}" type="presParOf" srcId="{14B6A5EE-E0B3-4A85-B764-A872E77BD918}" destId="{76F87B8F-7B70-4B8F-BD86-BC83CD9F0297}" srcOrd="2" destOrd="0" presId="urn:microsoft.com/office/officeart/2016/7/layout/AccentHomeChevronProcess"/>
    <dgm:cxn modelId="{98F69F0E-9C66-428E-8A69-C89EADF74318}" type="presParOf" srcId="{14B6A5EE-E0B3-4A85-B764-A872E77BD918}" destId="{05D16F6A-9EB7-4E55-B58D-6F5902C7CC80}" srcOrd="3" destOrd="0" presId="urn:microsoft.com/office/officeart/2016/7/layout/AccentHomeChevronProcess"/>
    <dgm:cxn modelId="{DA6016D0-FF08-42BE-9BDC-FF482682D30D}" type="presParOf" srcId="{783BA2EA-8436-4CCE-A39E-6BCF5238143F}" destId="{6A4F6B20-1C90-450E-965A-C1EB3B417C04}" srcOrd="5" destOrd="0" presId="urn:microsoft.com/office/officeart/2016/7/layout/AccentHomeChevronProcess"/>
    <dgm:cxn modelId="{6EF0D53E-C29F-4657-A617-6C3C35BB9FAE}" type="presParOf" srcId="{783BA2EA-8436-4CCE-A39E-6BCF5238143F}" destId="{D85162A9-E7E1-4DA6-A96C-574B4875794C}" srcOrd="6" destOrd="0" presId="urn:microsoft.com/office/officeart/2016/7/layout/AccentHomeChevronProcess"/>
    <dgm:cxn modelId="{C3DCC376-D230-47A5-B0AF-7BF05A5F988F}" type="presParOf" srcId="{D85162A9-E7E1-4DA6-A96C-574B4875794C}" destId="{5C7AB7EB-E74C-4AF9-873D-5493F7962F03}" srcOrd="0" destOrd="0" presId="urn:microsoft.com/office/officeart/2016/7/layout/AccentHomeChevronProcess"/>
    <dgm:cxn modelId="{3B951B36-7350-4EA2-B9D5-5614563BACC1}" type="presParOf" srcId="{D85162A9-E7E1-4DA6-A96C-574B4875794C}" destId="{FCBE03BB-10EF-463F-ADE9-2490921E2F01}" srcOrd="1" destOrd="0" presId="urn:microsoft.com/office/officeart/2016/7/layout/AccentHomeChevronProcess"/>
    <dgm:cxn modelId="{0DF3A932-41AE-4A1B-B940-4F00F9CF7627}" type="presParOf" srcId="{D85162A9-E7E1-4DA6-A96C-574B4875794C}" destId="{499DECC5-47AF-4CB1-BCD3-F288444FFD05}" srcOrd="2" destOrd="0" presId="urn:microsoft.com/office/officeart/2016/7/layout/AccentHomeChevronProcess"/>
    <dgm:cxn modelId="{959D2AAF-704B-4D08-8294-3790BF74564E}" type="presParOf" srcId="{D85162A9-E7E1-4DA6-A96C-574B4875794C}" destId="{303CC2BE-542F-4C56-82EF-DBD9BE5FA7D0}" srcOrd="3" destOrd="0" presId="urn:microsoft.com/office/officeart/2016/7/layout/AccentHomeChevronProcess"/>
    <dgm:cxn modelId="{E44537FE-1975-4124-BCD2-862CC511C87F}" type="presParOf" srcId="{783BA2EA-8436-4CCE-A39E-6BCF5238143F}" destId="{31E06083-C734-4BB7-B45B-F495DA16657F}" srcOrd="7" destOrd="0" presId="urn:microsoft.com/office/officeart/2016/7/layout/AccentHomeChevronProcess"/>
    <dgm:cxn modelId="{D08F1D36-1DBD-4A90-B35A-11CB6AB70837}" type="presParOf" srcId="{783BA2EA-8436-4CCE-A39E-6BCF5238143F}" destId="{33C0640E-1908-43E2-A30D-C597CD2E5C45}" srcOrd="8" destOrd="0" presId="urn:microsoft.com/office/officeart/2016/7/layout/AccentHomeChevronProcess"/>
    <dgm:cxn modelId="{77398350-C6EC-4106-8EBF-0C0C73F7D8E2}" type="presParOf" srcId="{33C0640E-1908-43E2-A30D-C597CD2E5C45}" destId="{D45698BB-B312-4969-9C62-8B658A7BE04B}" srcOrd="0" destOrd="0" presId="urn:microsoft.com/office/officeart/2016/7/layout/AccentHomeChevronProcess"/>
    <dgm:cxn modelId="{BB0C5B20-87A6-498F-A1F7-C45BD18A0349}" type="presParOf" srcId="{33C0640E-1908-43E2-A30D-C597CD2E5C45}" destId="{8CE5514B-799A-4B97-A4CE-949CED117359}" srcOrd="1" destOrd="0" presId="urn:microsoft.com/office/officeart/2016/7/layout/AccentHomeChevronProcess"/>
    <dgm:cxn modelId="{7900CD8C-9318-4089-992F-92843765BB6E}" type="presParOf" srcId="{33C0640E-1908-43E2-A30D-C597CD2E5C45}" destId="{26E75E88-EED9-45B9-B2E1-7CF90983F84F}" srcOrd="2" destOrd="0" presId="urn:microsoft.com/office/officeart/2016/7/layout/AccentHomeChevronProcess"/>
    <dgm:cxn modelId="{51FB55C6-15A1-4FDA-9B20-03379835FB58}" type="presParOf" srcId="{33C0640E-1908-43E2-A30D-C597CD2E5C45}" destId="{0E310878-290E-4CDF-A224-A01279FC1395}" srcOrd="3" destOrd="0" presId="urn:microsoft.com/office/officeart/2016/7/layout/AccentHomeChevronProcess"/>
    <dgm:cxn modelId="{846F24E1-EA22-4D81-ACCB-5088E0274B96}" type="presParOf" srcId="{783BA2EA-8436-4CCE-A39E-6BCF5238143F}" destId="{55F036F5-304F-4940-A050-48A87A0DF8E4}" srcOrd="9" destOrd="0" presId="urn:microsoft.com/office/officeart/2016/7/layout/AccentHomeChevronProcess"/>
    <dgm:cxn modelId="{2E6F6C69-75CD-4658-8983-6B2258867F59}" type="presParOf" srcId="{783BA2EA-8436-4CCE-A39E-6BCF5238143F}" destId="{D51A05DF-6749-4EED-AAE7-3957792A6FD9}" srcOrd="10" destOrd="0" presId="urn:microsoft.com/office/officeart/2016/7/layout/AccentHomeChevronProcess"/>
    <dgm:cxn modelId="{4A8CA81C-EE23-4A46-BE8E-00F7F9284899}" type="presParOf" srcId="{D51A05DF-6749-4EED-AAE7-3957792A6FD9}" destId="{4C45A7E7-6C1C-4E3C-8A3C-0A1D6EE3189A}" srcOrd="0" destOrd="0" presId="urn:microsoft.com/office/officeart/2016/7/layout/AccentHomeChevronProcess"/>
    <dgm:cxn modelId="{56C20740-6CFC-4A5C-9E61-2499E8CB6631}" type="presParOf" srcId="{D51A05DF-6749-4EED-AAE7-3957792A6FD9}" destId="{9A009500-CAF2-4DB0-A239-3F78410EE7E9}" srcOrd="1" destOrd="0" presId="urn:microsoft.com/office/officeart/2016/7/layout/AccentHomeChevronProcess"/>
    <dgm:cxn modelId="{817BB1AD-D507-4DEA-AEB5-BAD26BF30516}" type="presParOf" srcId="{D51A05DF-6749-4EED-AAE7-3957792A6FD9}" destId="{80B1A223-BB56-4983-B344-E59D32D0C686}" srcOrd="2" destOrd="0" presId="urn:microsoft.com/office/officeart/2016/7/layout/AccentHomeChevronProcess"/>
    <dgm:cxn modelId="{D0F1B9F9-DBF5-4138-BA89-25035B58AD95}" type="presParOf" srcId="{D51A05DF-6749-4EED-AAE7-3957792A6FD9}" destId="{34AB2FFA-2512-4D71-9A0E-207B1D8B1443}" srcOrd="3" destOrd="0" presId="urn:microsoft.com/office/officeart/2016/7/layout/AccentHomeChevronProcess"/>
    <dgm:cxn modelId="{9F4785CD-A9F4-4AD5-AFEA-009B3C4A2D60}" type="presParOf" srcId="{783BA2EA-8436-4CCE-A39E-6BCF5238143F}" destId="{FD67B748-76C4-4084-A21E-5FFACA333E50}" srcOrd="11" destOrd="0" presId="urn:microsoft.com/office/officeart/2016/7/layout/AccentHomeChevronProcess"/>
    <dgm:cxn modelId="{6C553461-A49E-4E93-8878-14FD7A465464}" type="presParOf" srcId="{783BA2EA-8436-4CCE-A39E-6BCF5238143F}" destId="{21792789-BB4F-434D-AFC4-2108E7E8AB15}" srcOrd="12" destOrd="0" presId="urn:microsoft.com/office/officeart/2016/7/layout/AccentHomeChevronProcess"/>
    <dgm:cxn modelId="{E40EF3CA-E9E9-414D-8498-EF379B5F8BAC}" type="presParOf" srcId="{21792789-BB4F-434D-AFC4-2108E7E8AB15}" destId="{0FD60B5F-443B-4051-BBBE-2F46BA4CB703}" srcOrd="0" destOrd="0" presId="urn:microsoft.com/office/officeart/2016/7/layout/AccentHomeChevronProcess"/>
    <dgm:cxn modelId="{1890601C-5333-4CF5-ACB1-9C422F0A8C02}" type="presParOf" srcId="{21792789-BB4F-434D-AFC4-2108E7E8AB15}" destId="{5363919C-6CCC-4A1D-A3B2-9A51DBFF212C}" srcOrd="1" destOrd="0" presId="urn:microsoft.com/office/officeart/2016/7/layout/AccentHomeChevronProcess"/>
    <dgm:cxn modelId="{137FF533-C653-411D-83DB-6BCA2AA0FDEE}" type="presParOf" srcId="{21792789-BB4F-434D-AFC4-2108E7E8AB15}" destId="{5C53BABD-F8E6-40F5-9185-B676663D6029}" srcOrd="2" destOrd="0" presId="urn:microsoft.com/office/officeart/2016/7/layout/AccentHomeChevronProcess"/>
    <dgm:cxn modelId="{48AD7844-3523-4DBC-BA1D-B821698D62AF}" type="presParOf" srcId="{21792789-BB4F-434D-AFC4-2108E7E8AB15}" destId="{65F9198E-ADB5-4DB8-9BDF-7C4B602D0E3D}" srcOrd="3" destOrd="0" presId="urn:microsoft.com/office/officeart/2016/7/layout/AccentHomeChevronProcess"/>
    <dgm:cxn modelId="{1A4A72CE-6582-4959-BB86-D165E43D6970}" type="presParOf" srcId="{783BA2EA-8436-4CCE-A39E-6BCF5238143F}" destId="{9C752EAB-7E50-4F5C-B98F-B4A2FADDB06F}" srcOrd="13" destOrd="0" presId="urn:microsoft.com/office/officeart/2016/7/layout/AccentHomeChevronProcess"/>
    <dgm:cxn modelId="{69AE2B4C-11A9-43BE-A4C0-F779F2AB0E66}" type="presParOf" srcId="{783BA2EA-8436-4CCE-A39E-6BCF5238143F}" destId="{6033D66F-9BC4-4217-94B0-4548D8B01D92}" srcOrd="14" destOrd="0" presId="urn:microsoft.com/office/officeart/2016/7/layout/AccentHomeChevronProcess"/>
    <dgm:cxn modelId="{D6B1E01A-2A99-4895-AD27-327A403A27D7}" type="presParOf" srcId="{6033D66F-9BC4-4217-94B0-4548D8B01D92}" destId="{4B787C8E-98CF-43DA-887B-F18481D506AC}" srcOrd="0" destOrd="0" presId="urn:microsoft.com/office/officeart/2016/7/layout/AccentHomeChevronProcess"/>
    <dgm:cxn modelId="{73D50E8C-CF66-4FA4-B5CC-B073F404641E}" type="presParOf" srcId="{6033D66F-9BC4-4217-94B0-4548D8B01D92}" destId="{416008EB-92E9-4DDD-A4A4-51584CC2A53D}" srcOrd="1" destOrd="0" presId="urn:microsoft.com/office/officeart/2016/7/layout/AccentHomeChevronProcess"/>
    <dgm:cxn modelId="{AC8820EE-B201-4E23-96ED-4C3FE2ABC74A}" type="presParOf" srcId="{6033D66F-9BC4-4217-94B0-4548D8B01D92}" destId="{EF42A7E6-8664-46F9-BF80-035722600862}" srcOrd="2" destOrd="0" presId="urn:microsoft.com/office/officeart/2016/7/layout/AccentHomeChevronProcess"/>
    <dgm:cxn modelId="{4FF64F65-A10E-4128-8123-D5A7BA18B7AC}" type="presParOf" srcId="{6033D66F-9BC4-4217-94B0-4548D8B01D92}" destId="{6E9CC42B-7EFA-4E6B-B044-294B26452C3E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49CA8-F730-4485-B25A-C15A62708F74}">
      <dsp:nvSpPr>
        <dsp:cNvPr id="0" name=""/>
        <dsp:cNvSpPr/>
      </dsp:nvSpPr>
      <dsp:spPr>
        <a:xfrm rot="5400000">
          <a:off x="-802471" y="1568827"/>
          <a:ext cx="1716426" cy="10448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E000D-F109-45EB-B501-4B78AA5C433C}">
      <dsp:nvSpPr>
        <dsp:cNvPr id="0" name=""/>
        <dsp:cNvSpPr/>
      </dsp:nvSpPr>
      <dsp:spPr>
        <a:xfrm>
          <a:off x="3500" y="2479282"/>
          <a:ext cx="1306036" cy="572142"/>
        </a:xfrm>
        <a:prstGeom prst="homePlate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1990</a:t>
          </a:r>
        </a:p>
      </dsp:txBody>
      <dsp:txXfrm>
        <a:off x="3500" y="2479282"/>
        <a:ext cx="1234518" cy="572142"/>
      </dsp:txXfrm>
    </dsp:sp>
    <dsp:sp modelId="{690A1E60-14A3-48E2-969A-2D37B614EB37}">
      <dsp:nvSpPr>
        <dsp:cNvPr id="0" name=""/>
        <dsp:cNvSpPr/>
      </dsp:nvSpPr>
      <dsp:spPr>
        <a:xfrm>
          <a:off x="107983" y="825545"/>
          <a:ext cx="1060501" cy="1591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Toaster controlled via Internet. </a:t>
          </a:r>
        </a:p>
      </dsp:txBody>
      <dsp:txXfrm>
        <a:off x="107983" y="825545"/>
        <a:ext cx="1060501" cy="1591046"/>
      </dsp:txXfrm>
    </dsp:sp>
    <dsp:sp modelId="{CC632145-1148-4956-9088-B915D0D0FD99}">
      <dsp:nvSpPr>
        <dsp:cNvPr id="0" name=""/>
        <dsp:cNvSpPr/>
      </dsp:nvSpPr>
      <dsp:spPr>
        <a:xfrm rot="5400000">
          <a:off x="412142" y="1568827"/>
          <a:ext cx="1716426" cy="10448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F2D5D-B2F9-4DA3-A66A-9C6CCF024E35}">
      <dsp:nvSpPr>
        <dsp:cNvPr id="0" name=""/>
        <dsp:cNvSpPr/>
      </dsp:nvSpPr>
      <dsp:spPr>
        <a:xfrm>
          <a:off x="1218114" y="2479282"/>
          <a:ext cx="1306036" cy="572142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1993</a:t>
          </a:r>
        </a:p>
      </dsp:txBody>
      <dsp:txXfrm>
        <a:off x="1361150" y="2479282"/>
        <a:ext cx="1019965" cy="572142"/>
      </dsp:txXfrm>
    </dsp:sp>
    <dsp:sp modelId="{76F87B8F-7B70-4B8F-BD86-BC83CD9F0297}">
      <dsp:nvSpPr>
        <dsp:cNvPr id="0" name=""/>
        <dsp:cNvSpPr/>
      </dsp:nvSpPr>
      <dsp:spPr>
        <a:xfrm>
          <a:off x="1322597" y="825545"/>
          <a:ext cx="1060501" cy="1591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GPS use by civilians.</a:t>
          </a:r>
        </a:p>
      </dsp:txBody>
      <dsp:txXfrm>
        <a:off x="1322597" y="825545"/>
        <a:ext cx="1060501" cy="1591046"/>
      </dsp:txXfrm>
    </dsp:sp>
    <dsp:sp modelId="{5C7AB7EB-E74C-4AF9-873D-5493F7962F03}">
      <dsp:nvSpPr>
        <dsp:cNvPr id="0" name=""/>
        <dsp:cNvSpPr/>
      </dsp:nvSpPr>
      <dsp:spPr>
        <a:xfrm rot="5400000">
          <a:off x="1626756" y="1568827"/>
          <a:ext cx="1716426" cy="10448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E03BB-10EF-463F-ADE9-2490921E2F01}">
      <dsp:nvSpPr>
        <dsp:cNvPr id="0" name=""/>
        <dsp:cNvSpPr/>
      </dsp:nvSpPr>
      <dsp:spPr>
        <a:xfrm>
          <a:off x="2432728" y="2479282"/>
          <a:ext cx="1306036" cy="572142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1996</a:t>
          </a:r>
        </a:p>
      </dsp:txBody>
      <dsp:txXfrm>
        <a:off x="2575764" y="2479282"/>
        <a:ext cx="1019965" cy="572142"/>
      </dsp:txXfrm>
    </dsp:sp>
    <dsp:sp modelId="{499DECC5-47AF-4CB1-BCD3-F288444FFD05}">
      <dsp:nvSpPr>
        <dsp:cNvPr id="0" name=""/>
        <dsp:cNvSpPr/>
      </dsp:nvSpPr>
      <dsp:spPr>
        <a:xfrm>
          <a:off x="2537211" y="825545"/>
          <a:ext cx="1060501" cy="1591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G.M. launches </a:t>
          </a:r>
          <a:r>
            <a:rPr lang="en-US" sz="1200" kern="1200" dirty="0" err="1"/>
            <a:t>Onstar</a:t>
          </a:r>
          <a:r>
            <a:rPr lang="en-US" sz="1200" kern="1200" dirty="0"/>
            <a:t> service</a:t>
          </a:r>
        </a:p>
      </dsp:txBody>
      <dsp:txXfrm>
        <a:off x="2537211" y="825545"/>
        <a:ext cx="1060501" cy="1591046"/>
      </dsp:txXfrm>
    </dsp:sp>
    <dsp:sp modelId="{D45698BB-B312-4969-9C62-8B658A7BE04B}">
      <dsp:nvSpPr>
        <dsp:cNvPr id="0" name=""/>
        <dsp:cNvSpPr/>
      </dsp:nvSpPr>
      <dsp:spPr>
        <a:xfrm rot="5400000">
          <a:off x="2841370" y="1568827"/>
          <a:ext cx="1716426" cy="10448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5514B-799A-4B97-A4CE-949CED117359}">
      <dsp:nvSpPr>
        <dsp:cNvPr id="0" name=""/>
        <dsp:cNvSpPr/>
      </dsp:nvSpPr>
      <dsp:spPr>
        <a:xfrm>
          <a:off x="3647342" y="2479282"/>
          <a:ext cx="1306036" cy="572142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1998</a:t>
          </a:r>
        </a:p>
      </dsp:txBody>
      <dsp:txXfrm>
        <a:off x="3790378" y="2479282"/>
        <a:ext cx="1019965" cy="572142"/>
      </dsp:txXfrm>
    </dsp:sp>
    <dsp:sp modelId="{26E75E88-EED9-45B9-B2E1-7CF90983F84F}">
      <dsp:nvSpPr>
        <dsp:cNvPr id="0" name=""/>
        <dsp:cNvSpPr/>
      </dsp:nvSpPr>
      <dsp:spPr>
        <a:xfrm>
          <a:off x="3751825" y="825545"/>
          <a:ext cx="1060501" cy="1591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Water fountain synched to changes in the stock market. </a:t>
          </a:r>
        </a:p>
      </dsp:txBody>
      <dsp:txXfrm>
        <a:off x="3751825" y="825545"/>
        <a:ext cx="1060501" cy="1591046"/>
      </dsp:txXfrm>
    </dsp:sp>
    <dsp:sp modelId="{09B72E8D-7F85-4093-9918-090111494DA0}">
      <dsp:nvSpPr>
        <dsp:cNvPr id="0" name=""/>
        <dsp:cNvSpPr/>
      </dsp:nvSpPr>
      <dsp:spPr>
        <a:xfrm rot="5400000">
          <a:off x="4055984" y="1568827"/>
          <a:ext cx="1716426" cy="10448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5417F-BA62-4E77-8864-DD5E40E1EBC2}">
      <dsp:nvSpPr>
        <dsp:cNvPr id="0" name=""/>
        <dsp:cNvSpPr/>
      </dsp:nvSpPr>
      <dsp:spPr>
        <a:xfrm>
          <a:off x="4861956" y="2479282"/>
          <a:ext cx="1306036" cy="572142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1999</a:t>
          </a:r>
        </a:p>
      </dsp:txBody>
      <dsp:txXfrm>
        <a:off x="5004992" y="2479282"/>
        <a:ext cx="1019965" cy="572142"/>
      </dsp:txXfrm>
    </dsp:sp>
    <dsp:sp modelId="{45B80756-B224-4220-99B9-E082DA5BBB2F}">
      <dsp:nvSpPr>
        <dsp:cNvPr id="0" name=""/>
        <dsp:cNvSpPr/>
      </dsp:nvSpPr>
      <dsp:spPr>
        <a:xfrm>
          <a:off x="4966439" y="825545"/>
          <a:ext cx="1060501" cy="1591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“Internet of Things” phrase coined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MIT Launches its Auto-ID </a:t>
          </a:r>
          <a:r>
            <a:rPr lang="en-US" sz="1200" kern="1200" dirty="0" err="1"/>
            <a:t>centre</a:t>
          </a:r>
          <a:endParaRPr lang="en-US" sz="1200" kern="1200" dirty="0"/>
        </a:p>
      </dsp:txBody>
      <dsp:txXfrm>
        <a:off x="4966439" y="825545"/>
        <a:ext cx="1060501" cy="1591046"/>
      </dsp:txXfrm>
    </dsp:sp>
    <dsp:sp modelId="{736EA73E-CF05-45B4-A946-DC09155D617E}">
      <dsp:nvSpPr>
        <dsp:cNvPr id="0" name=""/>
        <dsp:cNvSpPr/>
      </dsp:nvSpPr>
      <dsp:spPr>
        <a:xfrm rot="5400000">
          <a:off x="5270598" y="1568827"/>
          <a:ext cx="1716426" cy="10448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DCF5B-980F-4E37-B5EB-2E84D9C6B52F}">
      <dsp:nvSpPr>
        <dsp:cNvPr id="0" name=""/>
        <dsp:cNvSpPr/>
      </dsp:nvSpPr>
      <dsp:spPr>
        <a:xfrm>
          <a:off x="6076570" y="2479282"/>
          <a:ext cx="1306036" cy="572142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2000</a:t>
          </a:r>
        </a:p>
      </dsp:txBody>
      <dsp:txXfrm>
        <a:off x="6219606" y="2479282"/>
        <a:ext cx="1019965" cy="572142"/>
      </dsp:txXfrm>
    </dsp:sp>
    <dsp:sp modelId="{EEA84B30-BE1D-4937-8B3F-F60859618187}">
      <dsp:nvSpPr>
        <dsp:cNvPr id="0" name=""/>
        <dsp:cNvSpPr/>
      </dsp:nvSpPr>
      <dsp:spPr>
        <a:xfrm>
          <a:off x="6181053" y="825545"/>
          <a:ext cx="1060501" cy="1591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Internet-connected fridge.</a:t>
          </a:r>
        </a:p>
      </dsp:txBody>
      <dsp:txXfrm>
        <a:off x="6181053" y="825545"/>
        <a:ext cx="1060501" cy="1591046"/>
      </dsp:txXfrm>
    </dsp:sp>
    <dsp:sp modelId="{C20908FD-A7E2-40EB-A128-D54B4F034D61}">
      <dsp:nvSpPr>
        <dsp:cNvPr id="0" name=""/>
        <dsp:cNvSpPr/>
      </dsp:nvSpPr>
      <dsp:spPr>
        <a:xfrm rot="5400000">
          <a:off x="6485212" y="1568827"/>
          <a:ext cx="1716426" cy="10448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0E361-8DEA-4EEC-8949-ED541B8DFF29}">
      <dsp:nvSpPr>
        <dsp:cNvPr id="0" name=""/>
        <dsp:cNvSpPr/>
      </dsp:nvSpPr>
      <dsp:spPr>
        <a:xfrm>
          <a:off x="7291184" y="2479282"/>
          <a:ext cx="1306036" cy="572142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2007</a:t>
          </a:r>
        </a:p>
      </dsp:txBody>
      <dsp:txXfrm>
        <a:off x="7434220" y="2479282"/>
        <a:ext cx="1019965" cy="572142"/>
      </dsp:txXfrm>
    </dsp:sp>
    <dsp:sp modelId="{C069A066-11AC-487F-ADA2-CA15D55B1476}">
      <dsp:nvSpPr>
        <dsp:cNvPr id="0" name=""/>
        <dsp:cNvSpPr/>
      </dsp:nvSpPr>
      <dsp:spPr>
        <a:xfrm>
          <a:off x="7395667" y="825545"/>
          <a:ext cx="1060501" cy="1591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Fitbit launched.</a:t>
          </a:r>
        </a:p>
      </dsp:txBody>
      <dsp:txXfrm>
        <a:off x="7395667" y="825545"/>
        <a:ext cx="1060501" cy="1591046"/>
      </dsp:txXfrm>
    </dsp:sp>
    <dsp:sp modelId="{C523A5AF-832B-42C9-BA78-EB94101992B0}">
      <dsp:nvSpPr>
        <dsp:cNvPr id="0" name=""/>
        <dsp:cNvSpPr/>
      </dsp:nvSpPr>
      <dsp:spPr>
        <a:xfrm rot="5400000">
          <a:off x="7699826" y="1568827"/>
          <a:ext cx="1716426" cy="10448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88C24-8D0A-4240-A54E-AE3B2934B435}">
      <dsp:nvSpPr>
        <dsp:cNvPr id="0" name=""/>
        <dsp:cNvSpPr/>
      </dsp:nvSpPr>
      <dsp:spPr>
        <a:xfrm>
          <a:off x="8505798" y="2479282"/>
          <a:ext cx="1306036" cy="572142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2008</a:t>
          </a:r>
        </a:p>
      </dsp:txBody>
      <dsp:txXfrm>
        <a:off x="8648834" y="2479282"/>
        <a:ext cx="1019965" cy="572142"/>
      </dsp:txXfrm>
    </dsp:sp>
    <dsp:sp modelId="{66B19A01-DED3-43EF-B1C3-16BFF15C5BEE}">
      <dsp:nvSpPr>
        <dsp:cNvPr id="0" name=""/>
        <dsp:cNvSpPr/>
      </dsp:nvSpPr>
      <dsp:spPr>
        <a:xfrm>
          <a:off x="8610281" y="825545"/>
          <a:ext cx="1060501" cy="1124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More connected devices than people (birth or IoT according to Cisco).</a:t>
          </a:r>
        </a:p>
      </dsp:txBody>
      <dsp:txXfrm>
        <a:off x="8610281" y="825545"/>
        <a:ext cx="1060501" cy="1124299"/>
      </dsp:txXfrm>
    </dsp:sp>
    <dsp:sp modelId="{33B134C0-A744-4BDB-882A-AA0F53BD2C2C}">
      <dsp:nvSpPr>
        <dsp:cNvPr id="0" name=""/>
        <dsp:cNvSpPr/>
      </dsp:nvSpPr>
      <dsp:spPr>
        <a:xfrm rot="5400000">
          <a:off x="8914440" y="1568827"/>
          <a:ext cx="1716426" cy="10448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561DD-4DD0-4D4B-B230-F699F4AE1747}">
      <dsp:nvSpPr>
        <dsp:cNvPr id="0" name=""/>
        <dsp:cNvSpPr/>
      </dsp:nvSpPr>
      <dsp:spPr>
        <a:xfrm>
          <a:off x="9720412" y="2479282"/>
          <a:ext cx="1306036" cy="572142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2009</a:t>
          </a:r>
        </a:p>
      </dsp:txBody>
      <dsp:txXfrm>
        <a:off x="9863448" y="2479282"/>
        <a:ext cx="1019965" cy="572142"/>
      </dsp:txXfrm>
    </dsp:sp>
    <dsp:sp modelId="{167C74D9-417A-4504-BA4B-CFFD9AC812CD}">
      <dsp:nvSpPr>
        <dsp:cNvPr id="0" name=""/>
        <dsp:cNvSpPr/>
      </dsp:nvSpPr>
      <dsp:spPr>
        <a:xfrm>
          <a:off x="9824895" y="825545"/>
          <a:ext cx="1060501" cy="1124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Google tests self-driving technology on freeways.</a:t>
          </a:r>
        </a:p>
      </dsp:txBody>
      <dsp:txXfrm>
        <a:off x="9824895" y="825545"/>
        <a:ext cx="1060501" cy="1124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067C1-9239-4D8E-9254-32EE6C1E2B99}">
      <dsp:nvSpPr>
        <dsp:cNvPr id="0" name=""/>
        <dsp:cNvSpPr/>
      </dsp:nvSpPr>
      <dsp:spPr>
        <a:xfrm rot="5400000">
          <a:off x="-795402" y="1562365"/>
          <a:ext cx="1716426" cy="117408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93B0D-A650-41E8-90E0-3770DB81FB16}">
      <dsp:nvSpPr>
        <dsp:cNvPr id="0" name=""/>
        <dsp:cNvSpPr/>
      </dsp:nvSpPr>
      <dsp:spPr>
        <a:xfrm>
          <a:off x="4106" y="2479282"/>
          <a:ext cx="1467608" cy="572142"/>
        </a:xfrm>
        <a:prstGeom prst="homePlate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2010</a:t>
          </a:r>
        </a:p>
      </dsp:txBody>
      <dsp:txXfrm>
        <a:off x="4106" y="2479282"/>
        <a:ext cx="1396090" cy="572142"/>
      </dsp:txXfrm>
    </dsp:sp>
    <dsp:sp modelId="{2D470B40-A9F3-481D-B0D4-AC2FE5337AB1}">
      <dsp:nvSpPr>
        <dsp:cNvPr id="0" name=""/>
        <dsp:cNvSpPr/>
      </dsp:nvSpPr>
      <dsp:spPr>
        <a:xfrm>
          <a:off x="121515" y="833301"/>
          <a:ext cx="1191697" cy="1116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Nest founded.</a:t>
          </a:r>
        </a:p>
      </dsp:txBody>
      <dsp:txXfrm>
        <a:off x="121515" y="833301"/>
        <a:ext cx="1191697" cy="1116543"/>
      </dsp:txXfrm>
    </dsp:sp>
    <dsp:sp modelId="{E3149CA8-F730-4485-B25A-C15A62708F74}">
      <dsp:nvSpPr>
        <dsp:cNvPr id="0" name=""/>
        <dsp:cNvSpPr/>
      </dsp:nvSpPr>
      <dsp:spPr>
        <a:xfrm rot="5400000">
          <a:off x="569473" y="1562365"/>
          <a:ext cx="1716426" cy="117408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E000D-F109-45EB-B501-4B78AA5C433C}">
      <dsp:nvSpPr>
        <dsp:cNvPr id="0" name=""/>
        <dsp:cNvSpPr/>
      </dsp:nvSpPr>
      <dsp:spPr>
        <a:xfrm>
          <a:off x="1368982" y="2479282"/>
          <a:ext cx="1467608" cy="572142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2013</a:t>
          </a:r>
        </a:p>
      </dsp:txBody>
      <dsp:txXfrm>
        <a:off x="1512018" y="2479282"/>
        <a:ext cx="1181537" cy="572142"/>
      </dsp:txXfrm>
    </dsp:sp>
    <dsp:sp modelId="{690A1E60-14A3-48E2-969A-2D37B614EB37}">
      <dsp:nvSpPr>
        <dsp:cNvPr id="0" name=""/>
        <dsp:cNvSpPr/>
      </dsp:nvSpPr>
      <dsp:spPr>
        <a:xfrm>
          <a:off x="1486390" y="833301"/>
          <a:ext cx="1191697" cy="1116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Google Glasses.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Intel forms IoT group.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Amazon drone delivery.</a:t>
          </a:r>
        </a:p>
      </dsp:txBody>
      <dsp:txXfrm>
        <a:off x="1486390" y="833301"/>
        <a:ext cx="1191697" cy="1116543"/>
      </dsp:txXfrm>
    </dsp:sp>
    <dsp:sp modelId="{CC632145-1148-4956-9088-B915D0D0FD99}">
      <dsp:nvSpPr>
        <dsp:cNvPr id="0" name=""/>
        <dsp:cNvSpPr/>
      </dsp:nvSpPr>
      <dsp:spPr>
        <a:xfrm rot="5400000">
          <a:off x="1934348" y="1562365"/>
          <a:ext cx="1716426" cy="117408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F2D5D-B2F9-4DA3-A66A-9C6CCF024E35}">
      <dsp:nvSpPr>
        <dsp:cNvPr id="0" name=""/>
        <dsp:cNvSpPr/>
      </dsp:nvSpPr>
      <dsp:spPr>
        <a:xfrm>
          <a:off x="2733857" y="2479282"/>
          <a:ext cx="1467608" cy="572142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2014</a:t>
          </a:r>
        </a:p>
      </dsp:txBody>
      <dsp:txXfrm>
        <a:off x="2876893" y="2479282"/>
        <a:ext cx="1181537" cy="572142"/>
      </dsp:txXfrm>
    </dsp:sp>
    <dsp:sp modelId="{76F87B8F-7B70-4B8F-BD86-BC83CD9F0297}">
      <dsp:nvSpPr>
        <dsp:cNvPr id="0" name=""/>
        <dsp:cNvSpPr/>
      </dsp:nvSpPr>
      <dsp:spPr>
        <a:xfrm>
          <a:off x="2851266" y="833301"/>
          <a:ext cx="1191697" cy="1116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Number of devices exceed world population.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Google purchases Nest ($3.2B), prototype for self driving car and smart contact lens.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Amazon Echo.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Samsung acquires SmartThings.</a:t>
          </a:r>
        </a:p>
      </dsp:txBody>
      <dsp:txXfrm>
        <a:off x="2851266" y="833301"/>
        <a:ext cx="1191697" cy="1116543"/>
      </dsp:txXfrm>
    </dsp:sp>
    <dsp:sp modelId="{5C7AB7EB-E74C-4AF9-873D-5493F7962F03}">
      <dsp:nvSpPr>
        <dsp:cNvPr id="0" name=""/>
        <dsp:cNvSpPr/>
      </dsp:nvSpPr>
      <dsp:spPr>
        <a:xfrm rot="5400000">
          <a:off x="3299224" y="1562365"/>
          <a:ext cx="1716426" cy="117408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E03BB-10EF-463F-ADE9-2490921E2F01}">
      <dsp:nvSpPr>
        <dsp:cNvPr id="0" name=""/>
        <dsp:cNvSpPr/>
      </dsp:nvSpPr>
      <dsp:spPr>
        <a:xfrm>
          <a:off x="4098733" y="2479282"/>
          <a:ext cx="1467608" cy="572142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2015</a:t>
          </a:r>
        </a:p>
      </dsp:txBody>
      <dsp:txXfrm>
        <a:off x="4241769" y="2479282"/>
        <a:ext cx="1181537" cy="572142"/>
      </dsp:txXfrm>
    </dsp:sp>
    <dsp:sp modelId="{499DECC5-47AF-4CB1-BCD3-F288444FFD05}">
      <dsp:nvSpPr>
        <dsp:cNvPr id="0" name=""/>
        <dsp:cNvSpPr/>
      </dsp:nvSpPr>
      <dsp:spPr>
        <a:xfrm>
          <a:off x="4216141" y="833301"/>
          <a:ext cx="1191697" cy="1116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Wi-Fi Barbie.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FAA approves crop-dusting drones.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Commercial sensors to track cows giving birth.</a:t>
          </a:r>
        </a:p>
      </dsp:txBody>
      <dsp:txXfrm>
        <a:off x="4216141" y="833301"/>
        <a:ext cx="1191697" cy="1116543"/>
      </dsp:txXfrm>
    </dsp:sp>
    <dsp:sp modelId="{D45698BB-B312-4969-9C62-8B658A7BE04B}">
      <dsp:nvSpPr>
        <dsp:cNvPr id="0" name=""/>
        <dsp:cNvSpPr/>
      </dsp:nvSpPr>
      <dsp:spPr>
        <a:xfrm rot="5400000">
          <a:off x="4664099" y="1562365"/>
          <a:ext cx="1716426" cy="117408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5514B-799A-4B97-A4CE-949CED117359}">
      <dsp:nvSpPr>
        <dsp:cNvPr id="0" name=""/>
        <dsp:cNvSpPr/>
      </dsp:nvSpPr>
      <dsp:spPr>
        <a:xfrm>
          <a:off x="5463608" y="2479282"/>
          <a:ext cx="1467608" cy="572142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2016</a:t>
          </a:r>
        </a:p>
      </dsp:txBody>
      <dsp:txXfrm>
        <a:off x="5606644" y="2479282"/>
        <a:ext cx="1181537" cy="572142"/>
      </dsp:txXfrm>
    </dsp:sp>
    <dsp:sp modelId="{26E75E88-EED9-45B9-B2E1-7CF90983F84F}">
      <dsp:nvSpPr>
        <dsp:cNvPr id="0" name=""/>
        <dsp:cNvSpPr/>
      </dsp:nvSpPr>
      <dsp:spPr>
        <a:xfrm>
          <a:off x="5581017" y="833301"/>
          <a:ext cx="1191697" cy="1116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G.M. invests $500M in Lyft.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Cisco buys Jasper.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Apple releases </a:t>
          </a:r>
          <a:r>
            <a:rPr lang="en-US" sz="1100" kern="1200" dirty="0" err="1"/>
            <a:t>HomeKit</a:t>
          </a:r>
          <a:r>
            <a:rPr lang="en-US" sz="1100" kern="1200" dirty="0"/>
            <a:t>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Alphabet releases Google Home.</a:t>
          </a:r>
        </a:p>
      </dsp:txBody>
      <dsp:txXfrm>
        <a:off x="5581017" y="833301"/>
        <a:ext cx="1191697" cy="1116543"/>
      </dsp:txXfrm>
    </dsp:sp>
    <dsp:sp modelId="{4C45A7E7-6C1C-4E3C-8A3C-0A1D6EE3189A}">
      <dsp:nvSpPr>
        <dsp:cNvPr id="0" name=""/>
        <dsp:cNvSpPr/>
      </dsp:nvSpPr>
      <dsp:spPr>
        <a:xfrm rot="5400000">
          <a:off x="6028975" y="1562365"/>
          <a:ext cx="1716426" cy="117408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09500-CAF2-4DB0-A239-3F78410EE7E9}">
      <dsp:nvSpPr>
        <dsp:cNvPr id="0" name=""/>
        <dsp:cNvSpPr/>
      </dsp:nvSpPr>
      <dsp:spPr>
        <a:xfrm>
          <a:off x="6828484" y="2479282"/>
          <a:ext cx="1467608" cy="572142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2017</a:t>
          </a:r>
        </a:p>
      </dsp:txBody>
      <dsp:txXfrm>
        <a:off x="6971520" y="2479282"/>
        <a:ext cx="1181537" cy="572142"/>
      </dsp:txXfrm>
    </dsp:sp>
    <dsp:sp modelId="{80B1A223-BB56-4983-B344-E59D32D0C686}">
      <dsp:nvSpPr>
        <dsp:cNvPr id="0" name=""/>
        <dsp:cNvSpPr/>
      </dsp:nvSpPr>
      <dsp:spPr>
        <a:xfrm>
          <a:off x="6945892" y="833301"/>
          <a:ext cx="1191697" cy="1116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Lyft and G.M. plan to test autonomous taxis.</a:t>
          </a:r>
        </a:p>
      </dsp:txBody>
      <dsp:txXfrm>
        <a:off x="6945892" y="833301"/>
        <a:ext cx="1191697" cy="1116543"/>
      </dsp:txXfrm>
    </dsp:sp>
    <dsp:sp modelId="{0FD60B5F-443B-4051-BBBE-2F46BA4CB703}">
      <dsp:nvSpPr>
        <dsp:cNvPr id="0" name=""/>
        <dsp:cNvSpPr/>
      </dsp:nvSpPr>
      <dsp:spPr>
        <a:xfrm rot="5400000">
          <a:off x="7393850" y="1562365"/>
          <a:ext cx="1716426" cy="117408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3919C-6CCC-4A1D-A3B2-9A51DBFF212C}">
      <dsp:nvSpPr>
        <dsp:cNvPr id="0" name=""/>
        <dsp:cNvSpPr/>
      </dsp:nvSpPr>
      <dsp:spPr>
        <a:xfrm>
          <a:off x="8193359" y="2479282"/>
          <a:ext cx="1467608" cy="572142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2018</a:t>
          </a:r>
        </a:p>
      </dsp:txBody>
      <dsp:txXfrm>
        <a:off x="8336395" y="2479282"/>
        <a:ext cx="1181537" cy="572142"/>
      </dsp:txXfrm>
    </dsp:sp>
    <dsp:sp modelId="{5C53BABD-F8E6-40F5-9185-B676663D6029}">
      <dsp:nvSpPr>
        <dsp:cNvPr id="0" name=""/>
        <dsp:cNvSpPr/>
      </dsp:nvSpPr>
      <dsp:spPr>
        <a:xfrm>
          <a:off x="8310768" y="833301"/>
          <a:ext cx="1191697" cy="1116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Cisco forecast 10 billion mobile connected devices (1.4 for each person).</a:t>
          </a:r>
        </a:p>
      </dsp:txBody>
      <dsp:txXfrm>
        <a:off x="8310768" y="833301"/>
        <a:ext cx="1191697" cy="1116543"/>
      </dsp:txXfrm>
    </dsp:sp>
    <dsp:sp modelId="{4B787C8E-98CF-43DA-887B-F18481D506AC}">
      <dsp:nvSpPr>
        <dsp:cNvPr id="0" name=""/>
        <dsp:cNvSpPr/>
      </dsp:nvSpPr>
      <dsp:spPr>
        <a:xfrm rot="5400000">
          <a:off x="8758726" y="1562365"/>
          <a:ext cx="1716426" cy="117408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008EB-92E9-4DDD-A4A4-51584CC2A53D}">
      <dsp:nvSpPr>
        <dsp:cNvPr id="0" name=""/>
        <dsp:cNvSpPr/>
      </dsp:nvSpPr>
      <dsp:spPr>
        <a:xfrm>
          <a:off x="9558235" y="2479282"/>
          <a:ext cx="1467608" cy="572142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2020</a:t>
          </a:r>
        </a:p>
      </dsp:txBody>
      <dsp:txXfrm>
        <a:off x="9701271" y="2479282"/>
        <a:ext cx="1181537" cy="572142"/>
      </dsp:txXfrm>
    </dsp:sp>
    <dsp:sp modelId="{EF42A7E6-8664-46F9-BF80-035722600862}">
      <dsp:nvSpPr>
        <dsp:cNvPr id="0" name=""/>
        <dsp:cNvSpPr/>
      </dsp:nvSpPr>
      <dsp:spPr>
        <a:xfrm>
          <a:off x="9675643" y="833301"/>
          <a:ext cx="1191697" cy="1116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 excess of 20.6 billion </a:t>
          </a:r>
          <a:r>
            <a:rPr lang="en-US" sz="1100" kern="1200"/>
            <a:t>devices worldwide</a:t>
          </a:r>
          <a:endParaRPr lang="en-US" sz="1100" kern="1200" dirty="0"/>
        </a:p>
      </dsp:txBody>
      <dsp:txXfrm>
        <a:off x="9675643" y="833301"/>
        <a:ext cx="1191697" cy="1116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ynk.io/" TargetMode="External"/><Relationship Id="rId2" Type="http://schemas.openxmlformats.org/officeDocument/2006/relationships/hyperlink" Target="https://azure.microsoft.com/en-us/overview/iot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smartthings.com/" TargetMode="External"/><Relationship Id="rId5" Type="http://schemas.openxmlformats.org/officeDocument/2006/relationships/hyperlink" Target="https://www.losant.com/" TargetMode="External"/><Relationship Id="rId4" Type="http://schemas.openxmlformats.org/officeDocument/2006/relationships/hyperlink" Target="https://ifttt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ome-assistant.io/" TargetMode="External"/><Relationship Id="rId3" Type="http://schemas.openxmlformats.org/officeDocument/2006/relationships/hyperlink" Target="https://randomnerdtutorials.com/" TargetMode="External"/><Relationship Id="rId7" Type="http://schemas.openxmlformats.org/officeDocument/2006/relationships/hyperlink" Target="https://sonoff.tech/" TargetMode="External"/><Relationship Id="rId2" Type="http://schemas.openxmlformats.org/officeDocument/2006/relationships/hyperlink" Target="http://tinyurl.com/iotdemo21070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nstructables.com/IoT-Demo/" TargetMode="External"/><Relationship Id="rId5" Type="http://schemas.openxmlformats.org/officeDocument/2006/relationships/hyperlink" Target="https://easyeda.com/" TargetMode="External"/><Relationship Id="rId4" Type="http://schemas.openxmlformats.org/officeDocument/2006/relationships/hyperlink" Target="https://www.aliexpress.com/" TargetMode="Externa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536"/>
          <a:stretch/>
        </p:blipFill>
        <p:spPr>
          <a:xfrm>
            <a:off x="431999" y="467999"/>
            <a:ext cx="7592328" cy="588885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3487270"/>
            <a:ext cx="3202016" cy="912754"/>
          </a:xfrm>
        </p:spPr>
        <p:txBody>
          <a:bodyPr anchor="ctr">
            <a:normAutofit/>
          </a:bodyPr>
          <a:lstStyle/>
          <a:p>
            <a:pPr algn="ctr"/>
            <a:r>
              <a:rPr lang="en-US" sz="1600" cap="none" dirty="0">
                <a:solidFill>
                  <a:srgbClr val="FFFFFF"/>
                </a:solidFill>
                <a:latin typeface="Arial Nova Light" panose="020B0304020202020204" pitchFamily="34" charset="0"/>
              </a:rPr>
              <a:t>If you would like to take part in the IoT demonstration, please install Telegram on your phone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 fontScale="85000" lnSpcReduction="20000"/>
          </a:bodyPr>
          <a:lstStyle/>
          <a:p>
            <a:pPr algn="ctr"/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Connected &amp; In control</a:t>
            </a:r>
          </a:p>
          <a:p>
            <a:pPr algn="ctr"/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Anytime - anywhere</a:t>
            </a:r>
          </a:p>
        </p:txBody>
      </p:sp>
      <p:pic>
        <p:nvPicPr>
          <p:cNvPr id="5" name="Picture 4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9ACCC2E4-D23E-45D5-9282-F9316C79F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377" y="850791"/>
            <a:ext cx="1990848" cy="1574798"/>
          </a:xfrm>
          <a:prstGeom prst="rect">
            <a:avLst/>
          </a:prstGeom>
        </p:spPr>
      </p:pic>
      <p:pic>
        <p:nvPicPr>
          <p:cNvPr id="10" name="Picture 9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867C194A-5E91-4F34-9053-EA7356C0A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414" y="4369090"/>
            <a:ext cx="1399822" cy="1399822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059A816-DED3-4BE8-B914-C3A460D6D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8791" y="4916017"/>
            <a:ext cx="1905004" cy="954026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D2B6C37-76E5-4C7F-9159-7F4E030F0E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56766">
            <a:off x="2560003" y="1049688"/>
            <a:ext cx="1932696" cy="343762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C59D41A-FCA6-42D5-AD90-F82E3D1BFF45}"/>
              </a:ext>
            </a:extLst>
          </p:cNvPr>
          <p:cNvSpPr txBox="1">
            <a:spLocks/>
          </p:cNvSpPr>
          <p:nvPr/>
        </p:nvSpPr>
        <p:spPr>
          <a:xfrm>
            <a:off x="8372723" y="2220411"/>
            <a:ext cx="3202016" cy="12085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>
                <a:solidFill>
                  <a:srgbClr val="FFFFFF"/>
                </a:solidFill>
              </a:rPr>
              <a:t>IoT</a:t>
            </a:r>
            <a:br>
              <a:rPr lang="en-US">
                <a:solidFill>
                  <a:srgbClr val="FFFFFF"/>
                </a:solidFill>
              </a:rPr>
            </a:br>
            <a:r>
              <a:rPr lang="en-US" sz="2000" i="1">
                <a:solidFill>
                  <a:srgbClr val="FFFFFF"/>
                </a:solidFill>
              </a:rPr>
              <a:t>Internet of things</a:t>
            </a:r>
            <a:endParaRPr lang="en-US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539EE-4A36-4CA3-94D4-F7FEA2D2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brief Timeline of IOT</a:t>
            </a:r>
          </a:p>
        </p:txBody>
      </p:sp>
      <p:graphicFrame>
        <p:nvGraphicFramePr>
          <p:cNvPr id="5" name="Content Placeholder 2" descr="SmartArt timeline">
            <a:extLst>
              <a:ext uri="{FF2B5EF4-FFF2-40B4-BE49-F238E27FC236}">
                <a16:creationId xmlns:a16="http://schemas.microsoft.com/office/drawing/2014/main" id="{3482D096-AEF7-42A2-9733-8437ACF545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938262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734C533-D999-4BB6-9F27-B86FD5D6DD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9316" y="2339233"/>
            <a:ext cx="808024" cy="6914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BF1483-5ACD-415A-9295-DEE9358528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9772" y="2339233"/>
            <a:ext cx="797378" cy="6914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C75998-F6B2-4A55-8A06-093FB71E28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071" y="2339233"/>
            <a:ext cx="794756" cy="69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9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539EE-4A36-4CA3-94D4-F7FEA2D2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brief Timeline of IOT continued</a:t>
            </a:r>
          </a:p>
        </p:txBody>
      </p:sp>
      <p:graphicFrame>
        <p:nvGraphicFramePr>
          <p:cNvPr id="5" name="Content Placeholder 2" descr="SmartArt timeline">
            <a:extLst>
              <a:ext uri="{FF2B5EF4-FFF2-40B4-BE49-F238E27FC236}">
                <a16:creationId xmlns:a16="http://schemas.microsoft.com/office/drawing/2014/main" id="{3482D096-AEF7-42A2-9733-8437ACF545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532732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EC264C2-7A93-4009-8EDA-8A4CF8E8D9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322" y="2341565"/>
            <a:ext cx="789570" cy="6914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B9FC09-0FC7-44EF-ADF5-A260F15C6F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9970" y="2341563"/>
            <a:ext cx="793454" cy="691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9EE762-61AD-4478-86ED-F764588C33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5233" y="2341563"/>
            <a:ext cx="796064" cy="69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85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6B9785-053E-4470-B3D2-CB9ADFA10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IoT Services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34DDC-3ECB-414C-A1D7-3CD5B2B96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  <a:p>
            <a:r>
              <a:rPr lang="en-NZ" dirty="0"/>
              <a:t>Azure’s IoT Hub </a:t>
            </a:r>
            <a:r>
              <a:rPr lang="en-NZ" sz="1600" dirty="0"/>
              <a:t>(</a:t>
            </a:r>
            <a:r>
              <a:rPr lang="en-NZ" sz="1600" dirty="0">
                <a:hlinkClick r:id="rId2"/>
              </a:rPr>
              <a:t>https://azure.microsoft.com/en-us/overview/iot/</a:t>
            </a:r>
            <a:r>
              <a:rPr lang="en-NZ" sz="1600" dirty="0"/>
              <a:t>)</a:t>
            </a:r>
          </a:p>
          <a:p>
            <a:r>
              <a:rPr lang="en-NZ" dirty="0"/>
              <a:t>Blynk </a:t>
            </a:r>
            <a:r>
              <a:rPr lang="en-NZ" sz="1600" dirty="0"/>
              <a:t>(</a:t>
            </a:r>
            <a:r>
              <a:rPr lang="en-NZ" sz="1600" dirty="0">
                <a:hlinkClick r:id="rId3"/>
              </a:rPr>
              <a:t>https://blynk.io/</a:t>
            </a:r>
            <a:r>
              <a:rPr lang="en-NZ" sz="1600" dirty="0"/>
              <a:t>)</a:t>
            </a:r>
          </a:p>
          <a:p>
            <a:r>
              <a:rPr lang="en-NZ" dirty="0"/>
              <a:t>IFTTT </a:t>
            </a:r>
            <a:r>
              <a:rPr lang="en-NZ" sz="1600" dirty="0"/>
              <a:t>(</a:t>
            </a:r>
            <a:r>
              <a:rPr lang="en-NZ" sz="1600" dirty="0">
                <a:hlinkClick r:id="rId4"/>
              </a:rPr>
              <a:t>https://ifttt.com/</a:t>
            </a:r>
            <a:r>
              <a:rPr lang="en-NZ" sz="1600" dirty="0"/>
              <a:t>)</a:t>
            </a:r>
          </a:p>
          <a:p>
            <a:r>
              <a:rPr lang="en-NZ" dirty="0" err="1"/>
              <a:t>Losant</a:t>
            </a:r>
            <a:r>
              <a:rPr lang="en-NZ" dirty="0"/>
              <a:t> </a:t>
            </a:r>
            <a:r>
              <a:rPr lang="en-NZ" sz="1600" dirty="0"/>
              <a:t>(</a:t>
            </a:r>
            <a:r>
              <a:rPr lang="en-NZ" sz="1600" dirty="0">
                <a:hlinkClick r:id="rId5"/>
              </a:rPr>
              <a:t>https://www.losant.com/</a:t>
            </a:r>
            <a:r>
              <a:rPr lang="en-NZ" sz="1600" dirty="0"/>
              <a:t>)</a:t>
            </a:r>
          </a:p>
          <a:p>
            <a:r>
              <a:rPr lang="en-NZ" dirty="0"/>
              <a:t>SmartThings </a:t>
            </a:r>
            <a:r>
              <a:rPr lang="en-NZ" sz="1600" dirty="0"/>
              <a:t>(</a:t>
            </a:r>
            <a:r>
              <a:rPr lang="en-NZ" sz="1600" dirty="0">
                <a:hlinkClick r:id="rId6"/>
              </a:rPr>
              <a:t>https://www.smartthings.com/</a:t>
            </a:r>
            <a:r>
              <a:rPr lang="en-NZ" sz="1600" dirty="0"/>
              <a:t>)</a:t>
            </a:r>
          </a:p>
          <a:p>
            <a:endParaRPr lang="en-N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1136FA-3377-467D-86A4-CF26D1256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NZ" dirty="0"/>
              <a:t>Services providing a framework to support and manage IoT devices.</a:t>
            </a:r>
          </a:p>
        </p:txBody>
      </p:sp>
    </p:spTree>
    <p:extLst>
      <p:ext uri="{BB962C8B-B14F-4D97-AF65-F5344CB8AC3E}">
        <p14:creationId xmlns:p14="http://schemas.microsoft.com/office/powerpoint/2010/main" val="325465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2E6C47-71A9-4675-AEBB-7D72F22AB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Demo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4E36BD-B4C0-4744-A802-FBC6F3BB2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3240000" cy="3778514"/>
          </a:xfrm>
        </p:spPr>
        <p:txBody>
          <a:bodyPr>
            <a:normAutofit fontScale="92500" lnSpcReduction="10000"/>
          </a:bodyPr>
          <a:lstStyle/>
          <a:p>
            <a:r>
              <a:rPr lang="en-NZ" dirty="0"/>
              <a:t>Install Telegram</a:t>
            </a:r>
          </a:p>
          <a:p>
            <a:r>
              <a:rPr lang="en-NZ" dirty="0"/>
              <a:t>Join “IoT Demo” group using </a:t>
            </a:r>
            <a:r>
              <a:rPr lang="en-NZ" sz="1400" dirty="0">
                <a:hlinkClick r:id="rId2"/>
              </a:rPr>
              <a:t>tinyurl.com/iotdemo210701</a:t>
            </a:r>
            <a:endParaRPr lang="en-NZ" sz="1400" dirty="0"/>
          </a:p>
          <a:p>
            <a:r>
              <a:rPr lang="en-NZ" dirty="0"/>
              <a:t>Commands:</a:t>
            </a:r>
          </a:p>
          <a:p>
            <a:pPr lvl="1"/>
            <a:r>
              <a:rPr lang="en-NZ" dirty="0"/>
              <a:t>/status</a:t>
            </a:r>
          </a:p>
          <a:p>
            <a:pPr lvl="1"/>
            <a:r>
              <a:rPr lang="en-NZ" dirty="0"/>
              <a:t>/alarm</a:t>
            </a:r>
          </a:p>
          <a:p>
            <a:pPr lvl="1"/>
            <a:r>
              <a:rPr lang="en-NZ" dirty="0"/>
              <a:t>/</a:t>
            </a:r>
            <a:r>
              <a:rPr lang="en-NZ" dirty="0" err="1"/>
              <a:t>bedroom_lights</a:t>
            </a:r>
            <a:endParaRPr lang="en-NZ" dirty="0"/>
          </a:p>
          <a:p>
            <a:pPr lvl="1"/>
            <a:r>
              <a:rPr lang="en-NZ" dirty="0"/>
              <a:t>/</a:t>
            </a:r>
            <a:r>
              <a:rPr lang="en-NZ" dirty="0" err="1"/>
              <a:t>livingroom_lights</a:t>
            </a:r>
            <a:endParaRPr lang="en-NZ" dirty="0"/>
          </a:p>
          <a:p>
            <a:pPr lvl="1"/>
            <a:r>
              <a:rPr lang="en-NZ" dirty="0"/>
              <a:t>/ </a:t>
            </a:r>
            <a:r>
              <a:rPr lang="en-NZ" dirty="0" err="1"/>
              <a:t>veranda_lights</a:t>
            </a:r>
            <a:endParaRPr lang="en-NZ" dirty="0"/>
          </a:p>
          <a:p>
            <a:pPr lvl="1"/>
            <a:r>
              <a:rPr lang="en-NZ" dirty="0"/>
              <a:t>/</a:t>
            </a:r>
            <a:r>
              <a:rPr lang="en-NZ" dirty="0" err="1"/>
              <a:t>veranda_lights</a:t>
            </a:r>
            <a:endParaRPr lang="en-NZ" dirty="0"/>
          </a:p>
          <a:p>
            <a:pPr lvl="1"/>
            <a:r>
              <a:rPr lang="en-NZ" dirty="0"/>
              <a:t>/party</a:t>
            </a:r>
          </a:p>
          <a:p>
            <a:pPr lvl="1"/>
            <a:r>
              <a:rPr lang="en-NZ" dirty="0"/>
              <a:t>/temperature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935308D-1874-4B49-A71C-20A79FE00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9935" y="2228003"/>
            <a:ext cx="3240000" cy="3633047"/>
          </a:xfrm>
        </p:spPr>
        <p:txBody>
          <a:bodyPr>
            <a:normAutofit fontScale="92500" lnSpcReduction="10000"/>
          </a:bodyPr>
          <a:lstStyle/>
          <a:p>
            <a:r>
              <a:rPr lang="en-NZ" dirty="0"/>
              <a:t>Resources</a:t>
            </a:r>
          </a:p>
          <a:p>
            <a:pPr lvl="1"/>
            <a:r>
              <a:rPr lang="en-NZ" sz="1200" dirty="0">
                <a:hlinkClick r:id="rId3"/>
              </a:rPr>
              <a:t>https://randomnerdtutorials.com/</a:t>
            </a:r>
            <a:endParaRPr lang="en-NZ" sz="1200" dirty="0"/>
          </a:p>
          <a:p>
            <a:pPr lvl="1"/>
            <a:r>
              <a:rPr lang="en-NZ" sz="1200" dirty="0">
                <a:hlinkClick r:id="rId4"/>
              </a:rPr>
              <a:t>https://www.aliexpress.com/</a:t>
            </a:r>
            <a:endParaRPr lang="en-NZ" sz="1200" dirty="0"/>
          </a:p>
          <a:p>
            <a:pPr lvl="1"/>
            <a:r>
              <a:rPr lang="en-NZ" sz="1200" dirty="0">
                <a:hlinkClick r:id="rId5"/>
              </a:rPr>
              <a:t>https://easyeda.com/</a:t>
            </a:r>
            <a:endParaRPr lang="en-NZ" sz="1200" dirty="0"/>
          </a:p>
          <a:p>
            <a:pPr lvl="1"/>
            <a:endParaRPr lang="en-NZ" sz="1200" dirty="0"/>
          </a:p>
          <a:p>
            <a:r>
              <a:rPr lang="en-NZ" sz="1500" dirty="0"/>
              <a:t>DIY</a:t>
            </a:r>
          </a:p>
          <a:p>
            <a:pPr lvl="1"/>
            <a:r>
              <a:rPr lang="en-NZ" sz="1200" dirty="0" err="1"/>
              <a:t>Instructable</a:t>
            </a:r>
            <a:r>
              <a:rPr lang="en-NZ" sz="1200" dirty="0"/>
              <a:t> for </a:t>
            </a:r>
            <a:r>
              <a:rPr lang="en-NZ" sz="1200" dirty="0">
                <a:hlinkClick r:id="rId6"/>
              </a:rPr>
              <a:t>This Demo House</a:t>
            </a:r>
            <a:endParaRPr lang="en-NZ" sz="1200" dirty="0"/>
          </a:p>
          <a:p>
            <a:pPr lvl="1"/>
            <a:r>
              <a:rPr lang="en-NZ" sz="1200" dirty="0" err="1">
                <a:hlinkClick r:id="rId7"/>
              </a:rPr>
              <a:t>Sonoff</a:t>
            </a:r>
            <a:endParaRPr lang="en-NZ" sz="1200" dirty="0"/>
          </a:p>
          <a:p>
            <a:pPr lvl="1"/>
            <a:r>
              <a:rPr lang="en-NZ" sz="1200" dirty="0">
                <a:hlinkClick r:id="rId8"/>
              </a:rPr>
              <a:t>Home Assistant</a:t>
            </a:r>
            <a:endParaRPr lang="en-NZ" sz="1200" dirty="0"/>
          </a:p>
          <a:p>
            <a:pPr lvl="1"/>
            <a:r>
              <a:rPr lang="en-NZ" sz="1200" dirty="0"/>
              <a:t>YouTube has many tutorials on the above</a:t>
            </a:r>
            <a:endParaRPr lang="en-NZ" dirty="0"/>
          </a:p>
        </p:txBody>
      </p:sp>
      <p:pic>
        <p:nvPicPr>
          <p:cNvPr id="1026" name="Picture 2" descr="Wooden doll house for 3 mm for 4 mm wood Laser Cut and CNC image 0">
            <a:extLst>
              <a:ext uri="{FF2B5EF4-FFF2-40B4-BE49-F238E27FC236}">
                <a16:creationId xmlns:a16="http://schemas.microsoft.com/office/drawing/2014/main" id="{F7A6E359-DEED-4280-80D4-B61D1F69D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848" y="1780924"/>
            <a:ext cx="4080128" cy="40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51908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2D995-20F0-4C14-BF62-1248AB4B484D}">
  <ds:schemaRefs>
    <ds:schemaRef ds:uri="71af3243-3dd4-4a8d-8c0d-dd76da1f02a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{632B2640-6FF7-4E58-80C6-4413B836D784}tf67061901_win32</Template>
  <TotalTime>1564</TotalTime>
  <Words>384</Words>
  <Application>Microsoft Office PowerPoint</Application>
  <PresentationFormat>Widescreen</PresentationFormat>
  <Paragraphs>81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Nova Light</vt:lpstr>
      <vt:lpstr>Franklin Gothic Book</vt:lpstr>
      <vt:lpstr>Franklin Gothic Demi</vt:lpstr>
      <vt:lpstr>Gill Sans MT</vt:lpstr>
      <vt:lpstr>Wingdings 2</vt:lpstr>
      <vt:lpstr>DividendVTI</vt:lpstr>
      <vt:lpstr>If you would like to take part in the IoT demonstration, please install Telegram on your phone</vt:lpstr>
      <vt:lpstr>A brief Timeline of IOT</vt:lpstr>
      <vt:lpstr>A brief Timeline of IOT continued</vt:lpstr>
      <vt:lpstr>IoT Services</vt:lpstr>
      <vt:lpstr>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 Internet of things</dc:title>
  <dc:creator>Andre Basel</dc:creator>
  <cp:lastModifiedBy>Andre Basel</cp:lastModifiedBy>
  <cp:revision>2</cp:revision>
  <dcterms:created xsi:type="dcterms:W3CDTF">2021-05-19T23:37:59Z</dcterms:created>
  <dcterms:modified xsi:type="dcterms:W3CDTF">2021-07-01T03:11:31Z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