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9" r:id="rId2"/>
    <p:sldId id="331" r:id="rId3"/>
    <p:sldId id="332" r:id="rId4"/>
    <p:sldId id="327" r:id="rId5"/>
    <p:sldId id="328" r:id="rId6"/>
    <p:sldId id="257" r:id="rId7"/>
    <p:sldId id="259" r:id="rId8"/>
    <p:sldId id="260" r:id="rId9"/>
    <p:sldId id="261" r:id="rId10"/>
    <p:sldId id="262" r:id="rId11"/>
    <p:sldId id="263" r:id="rId12"/>
    <p:sldId id="333" r:id="rId13"/>
    <p:sldId id="317" r:id="rId14"/>
    <p:sldId id="306" r:id="rId15"/>
    <p:sldId id="324" r:id="rId16"/>
    <p:sldId id="307" r:id="rId17"/>
    <p:sldId id="308" r:id="rId18"/>
    <p:sldId id="318" r:id="rId19"/>
    <p:sldId id="319" r:id="rId20"/>
    <p:sldId id="320" r:id="rId21"/>
    <p:sldId id="321" r:id="rId22"/>
    <p:sldId id="322" r:id="rId23"/>
    <p:sldId id="325" r:id="rId24"/>
    <p:sldId id="330" r:id="rId25"/>
    <p:sldId id="266" r:id="rId26"/>
    <p:sldId id="343" r:id="rId27"/>
    <p:sldId id="309" r:id="rId28"/>
    <p:sldId id="334" r:id="rId29"/>
    <p:sldId id="335" r:id="rId30"/>
    <p:sldId id="336" r:id="rId31"/>
    <p:sldId id="337" r:id="rId32"/>
    <p:sldId id="342" r:id="rId33"/>
    <p:sldId id="267" r:id="rId34"/>
    <p:sldId id="344" r:id="rId35"/>
    <p:sldId id="353" r:id="rId36"/>
    <p:sldId id="268" r:id="rId37"/>
    <p:sldId id="345" r:id="rId38"/>
    <p:sldId id="346" r:id="rId39"/>
    <p:sldId id="348" r:id="rId40"/>
    <p:sldId id="349" r:id="rId41"/>
    <p:sldId id="350" r:id="rId42"/>
    <p:sldId id="351" r:id="rId43"/>
    <p:sldId id="354" r:id="rId44"/>
    <p:sldId id="356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A706D-2CD6-43F5-B01E-1F98AF7AFE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6F0DF6-8B18-40D0-BBDA-866D42951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7B84C-F4F8-4981-903A-6450E31A7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6C7C4-57ED-4A8D-8ECE-A5C2B391232E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0C140-C9ED-4A21-89CD-EA169BBEA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BB3CF-6577-4651-AB36-4C361FBBF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99EC-B973-4F5A-AD70-D73161CEB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616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BDFA1-D2D0-4DBA-878F-4D20D8AB7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5A1C2-58BD-43CC-8FB1-59D18BF65E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940BD-0D73-4FA9-AAC7-545167BE5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6C7C4-57ED-4A8D-8ECE-A5C2B391232E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FB8B0-CCB6-4081-92DD-BBFC1C6A4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39F44-020C-45D1-83EF-8F64B34D5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99EC-B973-4F5A-AD70-D73161CEB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737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4DA68-D78D-4A4E-BFB5-D3AE10709E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3ACAD2-0ABB-4FF5-9D8F-1E6401B92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7CF66-45D7-4AED-8B9E-F214CC179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6C7C4-57ED-4A8D-8ECE-A5C2B391232E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1A369-8099-47B3-95B0-1CAD319BA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FBA06-DE55-4428-B5E3-48C25FB3F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99EC-B973-4F5A-AD70-D73161CEB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11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A9114-CA00-48EF-B052-546C0C0A6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B306B-EEA2-42FA-ABF0-63722C1BE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8B4302-3BBE-477D-B0ED-B890D2776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6C7C4-57ED-4A8D-8ECE-A5C2B391232E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00EF1-C42A-4C61-B609-887FD3D4E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189C0-067D-4DCF-A98E-F59E40173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99EC-B973-4F5A-AD70-D73161CEB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670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44A88-D728-4351-803D-F4CDECFBD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3355C1-BD5F-4EF5-AFFE-9447AC231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D1C37-89BC-4142-9707-0DE22DA8B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6C7C4-57ED-4A8D-8ECE-A5C2B391232E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941426-87C9-4785-93A8-B07B89ED5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2913C-B0D1-4B4B-B83A-BE24E38EF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99EC-B973-4F5A-AD70-D73161CEB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667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4396F-602E-437E-B36E-1F92142F3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51C1D-F87D-4233-B64E-854D65C277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51C792-851C-4CFE-B183-C40EC6DB20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F877A-139E-44BF-B4EC-D2CDDD4E5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6C7C4-57ED-4A8D-8ECE-A5C2B391232E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6F673-656E-41DD-BAAC-BF84ADBBF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241030-F28E-4C59-91FD-9D85FA523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99EC-B973-4F5A-AD70-D73161CEB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2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1DF2A-3977-49FC-A5FE-B5780666A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229279-2AB4-4F0C-B589-679F92ED63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AB72F-A02D-45C0-953F-A47ED75B2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7B22C2-1642-4732-97C9-4F3623463C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E25133-DD99-4817-9844-9F465BFE2A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517E4F-305D-4459-8089-93A16E84D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6C7C4-57ED-4A8D-8ECE-A5C2B391232E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258E02-1383-4101-A882-42DA593C5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BD8F8B-69AE-4952-B94A-95DDA8B78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99EC-B973-4F5A-AD70-D73161CEB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62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FF8F3-EC75-4279-A2E9-F2065EAD7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9C2840-57AF-4454-BE0B-6161AFF92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6C7C4-57ED-4A8D-8ECE-A5C2B391232E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3AF4EC-4A3A-4C1A-A520-56908A6EF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6B92A6-ADC7-4C8C-A860-98DF3D3CA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99EC-B973-4F5A-AD70-D73161CEB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090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AACA5E-DD2F-4D92-A1C3-3EBB41560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6C7C4-57ED-4A8D-8ECE-A5C2B391232E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C1730E-A300-4F82-9B3A-CBD6A4E77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F99B4-62F6-44BB-A32B-85FEA1370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99EC-B973-4F5A-AD70-D73161CEB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6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451B4-0123-4543-911A-AA5682BA4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28039-75FC-42F4-89FF-8FC9D412A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76F41C-37D3-42E5-A9F0-0C9871BDC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16654-E378-4506-A15C-52C746345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6C7C4-57ED-4A8D-8ECE-A5C2B391232E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A45B5E-763E-4DEC-9259-DB4BBD4D2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BE752B-3D47-4BC2-BC91-79906F8BB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99EC-B973-4F5A-AD70-D73161CEB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63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027FE-4A67-4DB3-9E8B-785EADB73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3974D2-96BB-4AC1-8A1F-C82B6656A5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884601-F976-4BA0-8E11-9E2D96B337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31228-986E-47B6-9D5B-18AE87401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6C7C4-57ED-4A8D-8ECE-A5C2B391232E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33ADC0-B03B-4837-8500-C61F80E64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E52A53-110B-4262-9F4F-D9F8FC93D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799EC-B973-4F5A-AD70-D73161CEB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43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1197D9-048A-48B4-AB30-7547724FF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215B9-C193-4612-8B08-D4EDCAE13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8DAF3-BB77-4F1E-B543-65C79AF62C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6C7C4-57ED-4A8D-8ECE-A5C2B391232E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C6576-91C8-43BF-9A45-55BA26DD9E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679D1-4E29-40E9-AD9D-175965793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799EC-B973-4F5A-AD70-D73161CEB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034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1.xml"/><Relationship Id="rId4" Type="http://schemas.openxmlformats.org/officeDocument/2006/relationships/slide" Target="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16.xml"/><Relationship Id="rId7" Type="http://schemas.openxmlformats.org/officeDocument/2006/relationships/slide" Target="slide21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slide" Target="slide19.xml"/><Relationship Id="rId5" Type="http://schemas.openxmlformats.org/officeDocument/2006/relationships/slide" Target="slide20.xml"/><Relationship Id="rId10" Type="http://schemas.openxmlformats.org/officeDocument/2006/relationships/slide" Target="slide18.xml"/><Relationship Id="rId4" Type="http://schemas.openxmlformats.org/officeDocument/2006/relationships/slide" Target="slide14.xml"/><Relationship Id="rId9" Type="http://schemas.openxmlformats.org/officeDocument/2006/relationships/slide" Target="slide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7.xml"/><Relationship Id="rId4" Type="http://schemas.openxmlformats.org/officeDocument/2006/relationships/slide" Target="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8.xml"/><Relationship Id="rId4" Type="http://schemas.openxmlformats.org/officeDocument/2006/relationships/slide" Target="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9.xml"/><Relationship Id="rId4" Type="http://schemas.openxmlformats.org/officeDocument/2006/relationships/slide" Target="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0.xml"/><Relationship Id="rId4" Type="http://schemas.openxmlformats.org/officeDocument/2006/relationships/slide" Target="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1.xml"/><Relationship Id="rId4" Type="http://schemas.openxmlformats.org/officeDocument/2006/relationships/slide" Target="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2.xml"/><Relationship Id="rId4" Type="http://schemas.openxmlformats.org/officeDocument/2006/relationships/slide" Target="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3.xml"/><Relationship Id="rId4" Type="http://schemas.openxmlformats.org/officeDocument/2006/relationships/slide" Target="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slide" Target="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slide" Target="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slide" Target="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slide" Target="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slide" Target="slide3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4.xml"/><Relationship Id="rId5" Type="http://schemas.openxmlformats.org/officeDocument/2006/relationships/slide" Target="slide12.xml"/><Relationship Id="rId4" Type="http://schemas.openxmlformats.org/officeDocument/2006/relationships/slide" Target="slide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slide" Target="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slide" Target="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343C915-EE58-40EF-A4F9-E9B6CF29A2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Compass">
            <a:extLst>
              <a:ext uri="{FF2B5EF4-FFF2-40B4-BE49-F238E27FC236}">
                <a16:creationId xmlns:a16="http://schemas.microsoft.com/office/drawing/2014/main" id="{926B1E50-8786-463C-9546-D7C145281C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88195" y="621195"/>
            <a:ext cx="5615609" cy="5615609"/>
          </a:xfrm>
        </p:spPr>
      </p:pic>
    </p:spTree>
    <p:extLst>
      <p:ext uri="{BB962C8B-B14F-4D97-AF65-F5344CB8AC3E}">
        <p14:creationId xmlns:p14="http://schemas.microsoft.com/office/powerpoint/2010/main" val="255172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5B127B4-F324-41BC-B0A4-1B6C51BE47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7076141"/>
              </p:ext>
            </p:extLst>
          </p:nvPr>
        </p:nvGraphicFramePr>
        <p:xfrm>
          <a:off x="785191" y="0"/>
          <a:ext cx="9886120" cy="66948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1261">
                  <a:extLst>
                    <a:ext uri="{9D8B030D-6E8A-4147-A177-3AD203B41FA5}">
                      <a16:colId xmlns:a16="http://schemas.microsoft.com/office/drawing/2014/main" val="519965915"/>
                    </a:ext>
                  </a:extLst>
                </a:gridCol>
                <a:gridCol w="1983187">
                  <a:extLst>
                    <a:ext uri="{9D8B030D-6E8A-4147-A177-3AD203B41FA5}">
                      <a16:colId xmlns:a16="http://schemas.microsoft.com/office/drawing/2014/main" val="2740868284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640914576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3197772418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135447697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9154"/>
                  </a:ext>
                </a:extLst>
              </a:tr>
              <a:tr h="97450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43742"/>
                  </a:ext>
                </a:extLst>
              </a:tr>
              <a:tr h="102588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42996"/>
                  </a:ext>
                </a:extLst>
              </a:tr>
              <a:tr h="101286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36817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45370"/>
                  </a:ext>
                </a:extLst>
              </a:tr>
              <a:tr h="1128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8670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652094"/>
                  </a:ext>
                </a:extLst>
              </a:tr>
            </a:tbl>
          </a:graphicData>
        </a:graphic>
      </p:graphicFrame>
      <p:sp>
        <p:nvSpPr>
          <p:cNvPr id="7" name="Rectangle 6">
            <a:hlinkClick r:id="rId2" action="ppaction://hlinksldjump"/>
            <a:extLst>
              <a:ext uri="{FF2B5EF4-FFF2-40B4-BE49-F238E27FC236}">
                <a16:creationId xmlns:a16="http://schemas.microsoft.com/office/drawing/2014/main" id="{50B8A864-527D-40F4-A2D6-6D3EEC2FCF74}"/>
              </a:ext>
            </a:extLst>
          </p:cNvPr>
          <p:cNvSpPr/>
          <p:nvPr/>
        </p:nvSpPr>
        <p:spPr>
          <a:xfrm>
            <a:off x="2756452" y="834886"/>
            <a:ext cx="2001078" cy="96740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52A78655-A182-44A0-90BB-635A41DD9B98}"/>
              </a:ext>
            </a:extLst>
          </p:cNvPr>
          <p:cNvSpPr/>
          <p:nvPr/>
        </p:nvSpPr>
        <p:spPr>
          <a:xfrm>
            <a:off x="4757530" y="834886"/>
            <a:ext cx="2001078" cy="967409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4" action="ppaction://hlinksldjump"/>
            <a:extLst>
              <a:ext uri="{FF2B5EF4-FFF2-40B4-BE49-F238E27FC236}">
                <a16:creationId xmlns:a16="http://schemas.microsoft.com/office/drawing/2014/main" id="{AA2D7A7A-9EB5-4BAA-A814-5A6868549B92}"/>
              </a:ext>
            </a:extLst>
          </p:cNvPr>
          <p:cNvSpPr/>
          <p:nvPr/>
        </p:nvSpPr>
        <p:spPr>
          <a:xfrm>
            <a:off x="6758608" y="834886"/>
            <a:ext cx="2001078" cy="96740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hlinkClick r:id="rId4" action="ppaction://hlinksldjump"/>
            <a:extLst>
              <a:ext uri="{FF2B5EF4-FFF2-40B4-BE49-F238E27FC236}">
                <a16:creationId xmlns:a16="http://schemas.microsoft.com/office/drawing/2014/main" id="{FC4FE5B5-BD90-400D-B3B7-5310F95F1BFC}"/>
              </a:ext>
            </a:extLst>
          </p:cNvPr>
          <p:cNvSpPr/>
          <p:nvPr/>
        </p:nvSpPr>
        <p:spPr>
          <a:xfrm>
            <a:off x="8759686" y="834886"/>
            <a:ext cx="2001078" cy="967409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rId4" action="ppaction://hlinksldjump"/>
            <a:extLst>
              <a:ext uri="{FF2B5EF4-FFF2-40B4-BE49-F238E27FC236}">
                <a16:creationId xmlns:a16="http://schemas.microsoft.com/office/drawing/2014/main" id="{F48CFE24-0F9E-4577-844A-78B3ABB13D0F}"/>
              </a:ext>
            </a:extLst>
          </p:cNvPr>
          <p:cNvSpPr/>
          <p:nvPr/>
        </p:nvSpPr>
        <p:spPr>
          <a:xfrm>
            <a:off x="2756452" y="1802295"/>
            <a:ext cx="2001078" cy="967409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hlinkClick r:id="rId4" action="ppaction://hlinksldjump"/>
            <a:extLst>
              <a:ext uri="{FF2B5EF4-FFF2-40B4-BE49-F238E27FC236}">
                <a16:creationId xmlns:a16="http://schemas.microsoft.com/office/drawing/2014/main" id="{E0D27655-EC45-40CC-B531-545203F19B13}"/>
              </a:ext>
            </a:extLst>
          </p:cNvPr>
          <p:cNvSpPr/>
          <p:nvPr/>
        </p:nvSpPr>
        <p:spPr>
          <a:xfrm>
            <a:off x="4757530" y="1802295"/>
            <a:ext cx="2001078" cy="96740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hlinkClick r:id="rId4" action="ppaction://hlinksldjump"/>
            <a:extLst>
              <a:ext uri="{FF2B5EF4-FFF2-40B4-BE49-F238E27FC236}">
                <a16:creationId xmlns:a16="http://schemas.microsoft.com/office/drawing/2014/main" id="{BFC05430-62EC-4134-A34B-E40A06C383FF}"/>
              </a:ext>
            </a:extLst>
          </p:cNvPr>
          <p:cNvSpPr/>
          <p:nvPr/>
        </p:nvSpPr>
        <p:spPr>
          <a:xfrm>
            <a:off x="6758608" y="1802295"/>
            <a:ext cx="2001078" cy="967409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hlinkClick r:id="rId2" action="ppaction://hlinksldjump"/>
            <a:extLst>
              <a:ext uri="{FF2B5EF4-FFF2-40B4-BE49-F238E27FC236}">
                <a16:creationId xmlns:a16="http://schemas.microsoft.com/office/drawing/2014/main" id="{59272C43-991A-4FF4-A045-A9F4BEBAB3AF}"/>
              </a:ext>
            </a:extLst>
          </p:cNvPr>
          <p:cNvSpPr/>
          <p:nvPr/>
        </p:nvSpPr>
        <p:spPr>
          <a:xfrm>
            <a:off x="8759686" y="1802295"/>
            <a:ext cx="2001078" cy="96740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hlinkClick r:id="rId4" action="ppaction://hlinksldjump"/>
            <a:extLst>
              <a:ext uri="{FF2B5EF4-FFF2-40B4-BE49-F238E27FC236}">
                <a16:creationId xmlns:a16="http://schemas.microsoft.com/office/drawing/2014/main" id="{4B657028-AD95-4D18-A85C-8A8F3232F213}"/>
              </a:ext>
            </a:extLst>
          </p:cNvPr>
          <p:cNvSpPr/>
          <p:nvPr/>
        </p:nvSpPr>
        <p:spPr>
          <a:xfrm>
            <a:off x="2756452" y="2769704"/>
            <a:ext cx="2001078" cy="99515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rId4" action="ppaction://hlinksldjump"/>
            <a:extLst>
              <a:ext uri="{FF2B5EF4-FFF2-40B4-BE49-F238E27FC236}">
                <a16:creationId xmlns:a16="http://schemas.microsoft.com/office/drawing/2014/main" id="{338D889C-143F-45F1-AF64-F153548F1AFF}"/>
              </a:ext>
            </a:extLst>
          </p:cNvPr>
          <p:cNvSpPr/>
          <p:nvPr/>
        </p:nvSpPr>
        <p:spPr>
          <a:xfrm>
            <a:off x="4757530" y="2783576"/>
            <a:ext cx="2001078" cy="967409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hlinkClick r:id="rId4" action="ppaction://hlinksldjump"/>
            <a:extLst>
              <a:ext uri="{FF2B5EF4-FFF2-40B4-BE49-F238E27FC236}">
                <a16:creationId xmlns:a16="http://schemas.microsoft.com/office/drawing/2014/main" id="{AC88D182-ED45-4D9A-B1BE-AE8E4E4ABF3D}"/>
              </a:ext>
            </a:extLst>
          </p:cNvPr>
          <p:cNvSpPr/>
          <p:nvPr/>
        </p:nvSpPr>
        <p:spPr>
          <a:xfrm>
            <a:off x="6758608" y="2769706"/>
            <a:ext cx="2001078" cy="96740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hlinkClick r:id="rId5" action="ppaction://hlinksldjump"/>
            <a:extLst>
              <a:ext uri="{FF2B5EF4-FFF2-40B4-BE49-F238E27FC236}">
                <a16:creationId xmlns:a16="http://schemas.microsoft.com/office/drawing/2014/main" id="{FB020E2D-1C2F-4563-8039-209D2A264423}"/>
              </a:ext>
            </a:extLst>
          </p:cNvPr>
          <p:cNvSpPr/>
          <p:nvPr/>
        </p:nvSpPr>
        <p:spPr>
          <a:xfrm>
            <a:off x="8759686" y="2755836"/>
            <a:ext cx="2001078" cy="967409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hlinkClick r:id="rId4" action="ppaction://hlinksldjump"/>
            <a:extLst>
              <a:ext uri="{FF2B5EF4-FFF2-40B4-BE49-F238E27FC236}">
                <a16:creationId xmlns:a16="http://schemas.microsoft.com/office/drawing/2014/main" id="{2D09EA06-7954-4088-9634-DD32BDA43940}"/>
              </a:ext>
            </a:extLst>
          </p:cNvPr>
          <p:cNvSpPr/>
          <p:nvPr/>
        </p:nvSpPr>
        <p:spPr>
          <a:xfrm>
            <a:off x="2756452" y="3778727"/>
            <a:ext cx="2001078" cy="967409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hlinkClick r:id="rId4" action="ppaction://hlinksldjump"/>
            <a:extLst>
              <a:ext uri="{FF2B5EF4-FFF2-40B4-BE49-F238E27FC236}">
                <a16:creationId xmlns:a16="http://schemas.microsoft.com/office/drawing/2014/main" id="{333757D5-9FC5-4DF1-A27A-557B2004BD39}"/>
              </a:ext>
            </a:extLst>
          </p:cNvPr>
          <p:cNvSpPr/>
          <p:nvPr/>
        </p:nvSpPr>
        <p:spPr>
          <a:xfrm>
            <a:off x="4757530" y="3764855"/>
            <a:ext cx="2001078" cy="96740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hlinkClick r:id="rId4" action="ppaction://hlinksldjump"/>
            <a:extLst>
              <a:ext uri="{FF2B5EF4-FFF2-40B4-BE49-F238E27FC236}">
                <a16:creationId xmlns:a16="http://schemas.microsoft.com/office/drawing/2014/main" id="{A8FBAF6F-91C5-4940-8AD5-BA6B1933CA8B}"/>
              </a:ext>
            </a:extLst>
          </p:cNvPr>
          <p:cNvSpPr/>
          <p:nvPr/>
        </p:nvSpPr>
        <p:spPr>
          <a:xfrm>
            <a:off x="6758608" y="3750983"/>
            <a:ext cx="2001078" cy="967409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hlinkClick r:id="rId4" action="ppaction://hlinksldjump"/>
            <a:extLst>
              <a:ext uri="{FF2B5EF4-FFF2-40B4-BE49-F238E27FC236}">
                <a16:creationId xmlns:a16="http://schemas.microsoft.com/office/drawing/2014/main" id="{8E0EA874-7646-47C8-93CB-67D8E3EDD52C}"/>
              </a:ext>
            </a:extLst>
          </p:cNvPr>
          <p:cNvSpPr/>
          <p:nvPr/>
        </p:nvSpPr>
        <p:spPr>
          <a:xfrm>
            <a:off x="8759686" y="3737111"/>
            <a:ext cx="2001078" cy="96740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hlinkClick r:id="rId4" action="ppaction://hlinksldjump"/>
            <a:extLst>
              <a:ext uri="{FF2B5EF4-FFF2-40B4-BE49-F238E27FC236}">
                <a16:creationId xmlns:a16="http://schemas.microsoft.com/office/drawing/2014/main" id="{14866846-2BD0-49F5-9004-4E6AD5F16B02}"/>
              </a:ext>
            </a:extLst>
          </p:cNvPr>
          <p:cNvSpPr/>
          <p:nvPr/>
        </p:nvSpPr>
        <p:spPr>
          <a:xfrm>
            <a:off x="2756452" y="4760008"/>
            <a:ext cx="2001078" cy="108420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hlinkClick r:id="rId4" action="ppaction://hlinksldjump"/>
            <a:extLst>
              <a:ext uri="{FF2B5EF4-FFF2-40B4-BE49-F238E27FC236}">
                <a16:creationId xmlns:a16="http://schemas.microsoft.com/office/drawing/2014/main" id="{2E9F5963-27B8-4364-A9F2-8742521576B2}"/>
              </a:ext>
            </a:extLst>
          </p:cNvPr>
          <p:cNvSpPr/>
          <p:nvPr/>
        </p:nvSpPr>
        <p:spPr>
          <a:xfrm>
            <a:off x="4757530" y="4746134"/>
            <a:ext cx="2001078" cy="1098075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hlinkClick r:id="rId4" action="ppaction://hlinksldjump"/>
            <a:extLst>
              <a:ext uri="{FF2B5EF4-FFF2-40B4-BE49-F238E27FC236}">
                <a16:creationId xmlns:a16="http://schemas.microsoft.com/office/drawing/2014/main" id="{C5DBE226-B6A5-491A-91B5-27578803A985}"/>
              </a:ext>
            </a:extLst>
          </p:cNvPr>
          <p:cNvSpPr/>
          <p:nvPr/>
        </p:nvSpPr>
        <p:spPr>
          <a:xfrm>
            <a:off x="6758608" y="4732260"/>
            <a:ext cx="2001078" cy="111194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EF57119E-7B57-4983-ACAE-88BC265F7D57}"/>
              </a:ext>
            </a:extLst>
          </p:cNvPr>
          <p:cNvSpPr/>
          <p:nvPr/>
        </p:nvSpPr>
        <p:spPr>
          <a:xfrm>
            <a:off x="8759686" y="4718386"/>
            <a:ext cx="2001078" cy="1125823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Explosion: 14 Points 52">
            <a:extLst>
              <a:ext uri="{FF2B5EF4-FFF2-40B4-BE49-F238E27FC236}">
                <a16:creationId xmlns:a16="http://schemas.microsoft.com/office/drawing/2014/main" id="{2506EF11-6380-4D03-AFA7-4B585F58C090}"/>
              </a:ext>
            </a:extLst>
          </p:cNvPr>
          <p:cNvSpPr/>
          <p:nvPr/>
        </p:nvSpPr>
        <p:spPr>
          <a:xfrm>
            <a:off x="3014869" y="821014"/>
            <a:ext cx="1497495" cy="953537"/>
          </a:xfrm>
          <a:prstGeom prst="irregularSeal2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Explosion: 14 Points 54">
            <a:extLst>
              <a:ext uri="{FF2B5EF4-FFF2-40B4-BE49-F238E27FC236}">
                <a16:creationId xmlns:a16="http://schemas.microsoft.com/office/drawing/2014/main" id="{F7B28056-487D-4DE5-A51F-79267D8D39CE}"/>
              </a:ext>
            </a:extLst>
          </p:cNvPr>
          <p:cNvSpPr/>
          <p:nvPr/>
        </p:nvSpPr>
        <p:spPr>
          <a:xfrm>
            <a:off x="4964595" y="841821"/>
            <a:ext cx="1497495" cy="953537"/>
          </a:xfrm>
          <a:prstGeom prst="irregularSeal2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Explosion: 14 Points 56">
            <a:extLst>
              <a:ext uri="{FF2B5EF4-FFF2-40B4-BE49-F238E27FC236}">
                <a16:creationId xmlns:a16="http://schemas.microsoft.com/office/drawing/2014/main" id="{87D26801-622C-47A2-B998-78E944E6CDD7}"/>
              </a:ext>
            </a:extLst>
          </p:cNvPr>
          <p:cNvSpPr/>
          <p:nvPr/>
        </p:nvSpPr>
        <p:spPr>
          <a:xfrm>
            <a:off x="9011477" y="1802293"/>
            <a:ext cx="1497495" cy="953537"/>
          </a:xfrm>
          <a:prstGeom prst="irregularSeal2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3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0"/>
    </mc:Choice>
    <mc:Fallback xmlns="">
      <p:transition spd="slow" advTm="9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FE4A320-4940-47A5-ACFF-2FF42E58AD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846458"/>
              </p:ext>
            </p:extLst>
          </p:nvPr>
        </p:nvGraphicFramePr>
        <p:xfrm>
          <a:off x="785191" y="0"/>
          <a:ext cx="9886120" cy="66948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1261">
                  <a:extLst>
                    <a:ext uri="{9D8B030D-6E8A-4147-A177-3AD203B41FA5}">
                      <a16:colId xmlns:a16="http://schemas.microsoft.com/office/drawing/2014/main" val="519965915"/>
                    </a:ext>
                  </a:extLst>
                </a:gridCol>
                <a:gridCol w="1983187">
                  <a:extLst>
                    <a:ext uri="{9D8B030D-6E8A-4147-A177-3AD203B41FA5}">
                      <a16:colId xmlns:a16="http://schemas.microsoft.com/office/drawing/2014/main" val="2740868284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640914576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3197772418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135447697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9154"/>
                  </a:ext>
                </a:extLst>
              </a:tr>
              <a:tr h="97450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43742"/>
                  </a:ext>
                </a:extLst>
              </a:tr>
              <a:tr h="102588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42996"/>
                  </a:ext>
                </a:extLst>
              </a:tr>
              <a:tr h="101286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36817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45370"/>
                  </a:ext>
                </a:extLst>
              </a:tr>
              <a:tr h="1128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8670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652094"/>
                  </a:ext>
                </a:extLst>
              </a:tr>
            </a:tbl>
          </a:graphicData>
        </a:graphic>
      </p:graphicFrame>
      <p:pic>
        <p:nvPicPr>
          <p:cNvPr id="2" name="Graphic 1" descr="Tugboat">
            <a:extLst>
              <a:ext uri="{FF2B5EF4-FFF2-40B4-BE49-F238E27FC236}">
                <a16:creationId xmlns:a16="http://schemas.microsoft.com/office/drawing/2014/main" id="{2797FDC5-90AC-462D-B4E7-F21108035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33697" y="713759"/>
            <a:ext cx="3379305" cy="1219200"/>
          </a:xfrm>
          <a:prstGeom prst="rect">
            <a:avLst/>
          </a:prstGeom>
        </p:spPr>
      </p:pic>
      <p:pic>
        <p:nvPicPr>
          <p:cNvPr id="3" name="Graphic 2" descr="Tugboat">
            <a:extLst>
              <a:ext uri="{FF2B5EF4-FFF2-40B4-BE49-F238E27FC236}">
                <a16:creationId xmlns:a16="http://schemas.microsoft.com/office/drawing/2014/main" id="{B08E5FD9-D26F-4132-8899-9FC1F73AD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75810" y="1683338"/>
            <a:ext cx="2064027" cy="1219200"/>
          </a:xfrm>
          <a:prstGeom prst="rect">
            <a:avLst/>
          </a:prstGeom>
        </p:spPr>
      </p:pic>
      <p:pic>
        <p:nvPicPr>
          <p:cNvPr id="4" name="Graphic 3" descr="Tugboat">
            <a:extLst>
              <a:ext uri="{FF2B5EF4-FFF2-40B4-BE49-F238E27FC236}">
                <a16:creationId xmlns:a16="http://schemas.microsoft.com/office/drawing/2014/main" id="{C63364AC-585E-41D5-976F-F18DCFB08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78515" y="2717161"/>
            <a:ext cx="2064027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0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89BEF-9BA1-4564-A684-D1997ABE5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8FFDC-EE83-4D9E-9F25-5D12125CA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51B273-A451-42C2-BBB9-72C3584E8FC0}"/>
              </a:ext>
            </a:extLst>
          </p:cNvPr>
          <p:cNvSpPr/>
          <p:nvPr/>
        </p:nvSpPr>
        <p:spPr>
          <a:xfrm>
            <a:off x="0" y="0"/>
            <a:ext cx="12192000" cy="687780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1EDD19-2865-4DC9-855F-C707DBF490CD}"/>
              </a:ext>
            </a:extLst>
          </p:cNvPr>
          <p:cNvSpPr txBox="1"/>
          <p:nvPr/>
        </p:nvSpPr>
        <p:spPr>
          <a:xfrm>
            <a:off x="4002157" y="2644170"/>
            <a:ext cx="81898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2"/>
                </a:solidFill>
                <a:latin typeface="ROG Fonts" panose="00000500000000000000" pitchFamily="50" charset="0"/>
              </a:rPr>
              <a:t>East</a:t>
            </a:r>
          </a:p>
        </p:txBody>
      </p:sp>
    </p:spTree>
    <p:extLst>
      <p:ext uri="{BB962C8B-B14F-4D97-AF65-F5344CB8AC3E}">
        <p14:creationId xmlns:p14="http://schemas.microsoft.com/office/powerpoint/2010/main" val="956914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7789ED1E-A8CC-4B7B-A4DC-EA4FDFDC8F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786229"/>
              </p:ext>
            </p:extLst>
          </p:nvPr>
        </p:nvGraphicFramePr>
        <p:xfrm>
          <a:off x="1046921" y="-1"/>
          <a:ext cx="9886120" cy="671885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7224">
                  <a:extLst>
                    <a:ext uri="{9D8B030D-6E8A-4147-A177-3AD203B41FA5}">
                      <a16:colId xmlns:a16="http://schemas.microsoft.com/office/drawing/2014/main" val="222641397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934797988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765203505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1180941571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568116269"/>
                    </a:ext>
                  </a:extLst>
                </a:gridCol>
              </a:tblGrid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273651"/>
                  </a:ext>
                </a:extLst>
              </a:tr>
              <a:tr h="97450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3347246"/>
                  </a:ext>
                </a:extLst>
              </a:tr>
              <a:tr h="102588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7735488"/>
                  </a:ext>
                </a:extLst>
              </a:tr>
              <a:tr h="101286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1406714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191477"/>
                  </a:ext>
                </a:extLst>
              </a:tr>
              <a:tr h="1128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400041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2052224"/>
                  </a:ext>
                </a:extLst>
              </a:tr>
            </a:tbl>
          </a:graphicData>
        </a:graphic>
      </p:graphicFrame>
      <p:pic>
        <p:nvPicPr>
          <p:cNvPr id="4" name="Graphic 3" descr="Tugboat">
            <a:extLst>
              <a:ext uri="{FF2B5EF4-FFF2-40B4-BE49-F238E27FC236}">
                <a16:creationId xmlns:a16="http://schemas.microsoft.com/office/drawing/2014/main" id="{5EFE38E8-A153-48F8-83E1-3436F5A15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33697" y="713759"/>
            <a:ext cx="3379305" cy="1219200"/>
          </a:xfrm>
          <a:prstGeom prst="rect">
            <a:avLst/>
          </a:prstGeom>
        </p:spPr>
      </p:pic>
      <p:pic>
        <p:nvPicPr>
          <p:cNvPr id="16" name="Graphic 15" descr="Tugboat">
            <a:extLst>
              <a:ext uri="{FF2B5EF4-FFF2-40B4-BE49-F238E27FC236}">
                <a16:creationId xmlns:a16="http://schemas.microsoft.com/office/drawing/2014/main" id="{CE7FBED2-B96B-4036-B977-486AA8ABF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0100" y="1725306"/>
            <a:ext cx="2404979" cy="1219200"/>
          </a:xfrm>
          <a:prstGeom prst="rect">
            <a:avLst/>
          </a:prstGeom>
        </p:spPr>
      </p:pic>
      <p:pic>
        <p:nvPicPr>
          <p:cNvPr id="18" name="Graphic 17" descr="Tugboat">
            <a:extLst>
              <a:ext uri="{FF2B5EF4-FFF2-40B4-BE49-F238E27FC236}">
                <a16:creationId xmlns:a16="http://schemas.microsoft.com/office/drawing/2014/main" id="{A32088A6-AA11-4F11-85E8-18FC3EA49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82479" y="2798732"/>
            <a:ext cx="2404979" cy="1219200"/>
          </a:xfrm>
          <a:prstGeom prst="rect">
            <a:avLst/>
          </a:prstGeom>
        </p:spPr>
      </p:pic>
      <p:pic>
        <p:nvPicPr>
          <p:cNvPr id="20" name="Graphic 19" descr="Tugboat">
            <a:extLst>
              <a:ext uri="{FF2B5EF4-FFF2-40B4-BE49-F238E27FC236}">
                <a16:creationId xmlns:a16="http://schemas.microsoft.com/office/drawing/2014/main" id="{3C974EE0-1279-4578-ACBF-D25C05816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82478" y="3858906"/>
            <a:ext cx="2404979" cy="1219200"/>
          </a:xfrm>
          <a:prstGeom prst="rect">
            <a:avLst/>
          </a:prstGeom>
        </p:spPr>
      </p:pic>
      <p:pic>
        <p:nvPicPr>
          <p:cNvPr id="22" name="Graphic 21" descr="Tugboat">
            <a:extLst>
              <a:ext uri="{FF2B5EF4-FFF2-40B4-BE49-F238E27FC236}">
                <a16:creationId xmlns:a16="http://schemas.microsoft.com/office/drawing/2014/main" id="{0AF9F0F6-B37C-4EAD-9BA7-30536FE0F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01412" y="4349236"/>
            <a:ext cx="5472857" cy="1457739"/>
          </a:xfrm>
          <a:prstGeom prst="rect">
            <a:avLst/>
          </a:prstGeom>
        </p:spPr>
      </p:pic>
      <p:pic>
        <p:nvPicPr>
          <p:cNvPr id="28" name="Graphic 27" descr="Helicopter">
            <a:extLst>
              <a:ext uri="{FF2B5EF4-FFF2-40B4-BE49-F238E27FC236}">
                <a16:creationId xmlns:a16="http://schemas.microsoft.com/office/drawing/2014/main" id="{C306206F-9B6C-4DF9-98CA-9AFEC0DF6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01478" y="3037185"/>
            <a:ext cx="914400" cy="914400"/>
          </a:xfrm>
          <a:prstGeom prst="rect">
            <a:avLst/>
          </a:prstGeom>
        </p:spPr>
      </p:pic>
      <p:pic>
        <p:nvPicPr>
          <p:cNvPr id="30" name="Graphic 29" descr="Helicopter">
            <a:extLst>
              <a:ext uri="{FF2B5EF4-FFF2-40B4-BE49-F238E27FC236}">
                <a16:creationId xmlns:a16="http://schemas.microsoft.com/office/drawing/2014/main" id="{892DBE13-2D88-4A89-A6E8-128663C365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75708" y="2514600"/>
            <a:ext cx="914400" cy="914400"/>
          </a:xfrm>
          <a:prstGeom prst="rect">
            <a:avLst/>
          </a:prstGeom>
        </p:spPr>
      </p:pic>
      <p:pic>
        <p:nvPicPr>
          <p:cNvPr id="32" name="Graphic 31" descr="Helicopter">
            <a:extLst>
              <a:ext uri="{FF2B5EF4-FFF2-40B4-BE49-F238E27FC236}">
                <a16:creationId xmlns:a16="http://schemas.microsoft.com/office/drawing/2014/main" id="{1B4099D9-EBEE-42CF-9E72-E5F58BDDF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03508" y="196347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7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FE4A320-4940-47A5-ACFF-2FF42E58AD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67447"/>
              </p:ext>
            </p:extLst>
          </p:nvPr>
        </p:nvGraphicFramePr>
        <p:xfrm>
          <a:off x="785191" y="0"/>
          <a:ext cx="9886120" cy="66948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1261">
                  <a:extLst>
                    <a:ext uri="{9D8B030D-6E8A-4147-A177-3AD203B41FA5}">
                      <a16:colId xmlns:a16="http://schemas.microsoft.com/office/drawing/2014/main" val="519965915"/>
                    </a:ext>
                  </a:extLst>
                </a:gridCol>
                <a:gridCol w="1983187">
                  <a:extLst>
                    <a:ext uri="{9D8B030D-6E8A-4147-A177-3AD203B41FA5}">
                      <a16:colId xmlns:a16="http://schemas.microsoft.com/office/drawing/2014/main" val="2740868284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640914576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3197772418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135447697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9154"/>
                  </a:ext>
                </a:extLst>
              </a:tr>
              <a:tr h="97450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43742"/>
                  </a:ext>
                </a:extLst>
              </a:tr>
              <a:tr h="102588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42996"/>
                  </a:ext>
                </a:extLst>
              </a:tr>
              <a:tr h="101286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36817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45370"/>
                  </a:ext>
                </a:extLst>
              </a:tr>
              <a:tr h="1128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8670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652094"/>
                  </a:ext>
                </a:extLst>
              </a:tr>
            </a:tbl>
          </a:graphicData>
        </a:graphic>
      </p:graphicFrame>
      <p:sp>
        <p:nvSpPr>
          <p:cNvPr id="7" name="Rectangle 6">
            <a:hlinkClick r:id="rId2" action="ppaction://hlinksldjump"/>
            <a:extLst>
              <a:ext uri="{FF2B5EF4-FFF2-40B4-BE49-F238E27FC236}">
                <a16:creationId xmlns:a16="http://schemas.microsoft.com/office/drawing/2014/main" id="{796445A3-81F7-419A-A160-885C857268AF}"/>
              </a:ext>
            </a:extLst>
          </p:cNvPr>
          <p:cNvSpPr/>
          <p:nvPr/>
        </p:nvSpPr>
        <p:spPr>
          <a:xfrm>
            <a:off x="2756452" y="834886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1F1E6C48-635A-48EB-8E8E-1CAD5CA87FD1}"/>
              </a:ext>
            </a:extLst>
          </p:cNvPr>
          <p:cNvSpPr/>
          <p:nvPr/>
        </p:nvSpPr>
        <p:spPr>
          <a:xfrm>
            <a:off x="4757530" y="834886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4" action="ppaction://hlinksldjump"/>
            <a:extLst>
              <a:ext uri="{FF2B5EF4-FFF2-40B4-BE49-F238E27FC236}">
                <a16:creationId xmlns:a16="http://schemas.microsoft.com/office/drawing/2014/main" id="{094821EA-193F-41D1-8238-C3554C037F74}"/>
              </a:ext>
            </a:extLst>
          </p:cNvPr>
          <p:cNvSpPr/>
          <p:nvPr/>
        </p:nvSpPr>
        <p:spPr>
          <a:xfrm>
            <a:off x="6758608" y="834886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hlinkClick r:id="rId4" action="ppaction://hlinksldjump"/>
            <a:extLst>
              <a:ext uri="{FF2B5EF4-FFF2-40B4-BE49-F238E27FC236}">
                <a16:creationId xmlns:a16="http://schemas.microsoft.com/office/drawing/2014/main" id="{60C7E0C7-497A-469D-A7D9-B496F69C2757}"/>
              </a:ext>
            </a:extLst>
          </p:cNvPr>
          <p:cNvSpPr/>
          <p:nvPr/>
        </p:nvSpPr>
        <p:spPr>
          <a:xfrm>
            <a:off x="8759686" y="834886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rId4" action="ppaction://hlinksldjump"/>
            <a:extLst>
              <a:ext uri="{FF2B5EF4-FFF2-40B4-BE49-F238E27FC236}">
                <a16:creationId xmlns:a16="http://schemas.microsoft.com/office/drawing/2014/main" id="{84CC4E6D-3C1E-4F2C-814B-3D46DE84CDC4}"/>
              </a:ext>
            </a:extLst>
          </p:cNvPr>
          <p:cNvSpPr/>
          <p:nvPr/>
        </p:nvSpPr>
        <p:spPr>
          <a:xfrm>
            <a:off x="2756452" y="1802295"/>
            <a:ext cx="2001078" cy="96740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hlinkClick r:id="rId4" action="ppaction://hlinksldjump"/>
            <a:extLst>
              <a:ext uri="{FF2B5EF4-FFF2-40B4-BE49-F238E27FC236}">
                <a16:creationId xmlns:a16="http://schemas.microsoft.com/office/drawing/2014/main" id="{C07FCCAC-D44B-459B-A643-EE4C7149639C}"/>
              </a:ext>
            </a:extLst>
          </p:cNvPr>
          <p:cNvSpPr/>
          <p:nvPr/>
        </p:nvSpPr>
        <p:spPr>
          <a:xfrm>
            <a:off x="4757530" y="1802295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hlinkClick r:id="rId5" action="ppaction://hlinksldjump"/>
            <a:extLst>
              <a:ext uri="{FF2B5EF4-FFF2-40B4-BE49-F238E27FC236}">
                <a16:creationId xmlns:a16="http://schemas.microsoft.com/office/drawing/2014/main" id="{515BCDC5-69F7-4727-96DE-C556135BA2A9}"/>
              </a:ext>
            </a:extLst>
          </p:cNvPr>
          <p:cNvSpPr/>
          <p:nvPr/>
        </p:nvSpPr>
        <p:spPr>
          <a:xfrm>
            <a:off x="6758608" y="1802295"/>
            <a:ext cx="2001078" cy="96740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hlinkClick r:id="rId6" action="ppaction://hlinksldjump"/>
            <a:extLst>
              <a:ext uri="{FF2B5EF4-FFF2-40B4-BE49-F238E27FC236}">
                <a16:creationId xmlns:a16="http://schemas.microsoft.com/office/drawing/2014/main" id="{4C9B6BE8-9908-43BA-93A8-490F2B0ED9EF}"/>
              </a:ext>
            </a:extLst>
          </p:cNvPr>
          <p:cNvSpPr/>
          <p:nvPr/>
        </p:nvSpPr>
        <p:spPr>
          <a:xfrm>
            <a:off x="8759686" y="1802295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hlinkClick r:id="rId4" action="ppaction://hlinksldjump"/>
            <a:extLst>
              <a:ext uri="{FF2B5EF4-FFF2-40B4-BE49-F238E27FC236}">
                <a16:creationId xmlns:a16="http://schemas.microsoft.com/office/drawing/2014/main" id="{72D9D95B-ACEB-43B0-B793-295E86768CD2}"/>
              </a:ext>
            </a:extLst>
          </p:cNvPr>
          <p:cNvSpPr/>
          <p:nvPr/>
        </p:nvSpPr>
        <p:spPr>
          <a:xfrm>
            <a:off x="2756452" y="2769704"/>
            <a:ext cx="2001078" cy="99515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rId7" action="ppaction://hlinksldjump"/>
            <a:extLst>
              <a:ext uri="{FF2B5EF4-FFF2-40B4-BE49-F238E27FC236}">
                <a16:creationId xmlns:a16="http://schemas.microsoft.com/office/drawing/2014/main" id="{0C7B1AF9-B308-4E43-97D1-FF2AB68EC6D0}"/>
              </a:ext>
            </a:extLst>
          </p:cNvPr>
          <p:cNvSpPr/>
          <p:nvPr/>
        </p:nvSpPr>
        <p:spPr>
          <a:xfrm>
            <a:off x="4757530" y="2783576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hlinkClick r:id="rId4" action="ppaction://hlinksldjump"/>
            <a:extLst>
              <a:ext uri="{FF2B5EF4-FFF2-40B4-BE49-F238E27FC236}">
                <a16:creationId xmlns:a16="http://schemas.microsoft.com/office/drawing/2014/main" id="{579E0556-B260-4E96-8853-A61E7579B1FC}"/>
              </a:ext>
            </a:extLst>
          </p:cNvPr>
          <p:cNvSpPr/>
          <p:nvPr/>
        </p:nvSpPr>
        <p:spPr>
          <a:xfrm>
            <a:off x="6758608" y="2769706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hlinkClick r:id="rId8" action="ppaction://hlinksldjump"/>
            <a:extLst>
              <a:ext uri="{FF2B5EF4-FFF2-40B4-BE49-F238E27FC236}">
                <a16:creationId xmlns:a16="http://schemas.microsoft.com/office/drawing/2014/main" id="{4AEBFBAB-091B-44BD-A31F-7231188C1740}"/>
              </a:ext>
            </a:extLst>
          </p:cNvPr>
          <p:cNvSpPr/>
          <p:nvPr/>
        </p:nvSpPr>
        <p:spPr>
          <a:xfrm>
            <a:off x="8759686" y="2755836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hlinkClick r:id="rId9" action="ppaction://hlinksldjump"/>
            <a:extLst>
              <a:ext uri="{FF2B5EF4-FFF2-40B4-BE49-F238E27FC236}">
                <a16:creationId xmlns:a16="http://schemas.microsoft.com/office/drawing/2014/main" id="{6FBBC00A-3BAA-4E30-8375-12DD673B4A76}"/>
              </a:ext>
            </a:extLst>
          </p:cNvPr>
          <p:cNvSpPr/>
          <p:nvPr/>
        </p:nvSpPr>
        <p:spPr>
          <a:xfrm>
            <a:off x="2756452" y="3778727"/>
            <a:ext cx="2001078" cy="96740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hlinkClick r:id="rId10" action="ppaction://hlinksldjump"/>
            <a:extLst>
              <a:ext uri="{FF2B5EF4-FFF2-40B4-BE49-F238E27FC236}">
                <a16:creationId xmlns:a16="http://schemas.microsoft.com/office/drawing/2014/main" id="{B3C7DC9E-F2E8-43C1-B7AC-D61749E0BB87}"/>
              </a:ext>
            </a:extLst>
          </p:cNvPr>
          <p:cNvSpPr/>
          <p:nvPr/>
        </p:nvSpPr>
        <p:spPr>
          <a:xfrm>
            <a:off x="4757530" y="3764855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hlinkClick r:id="rId11" action="ppaction://hlinksldjump"/>
            <a:extLst>
              <a:ext uri="{FF2B5EF4-FFF2-40B4-BE49-F238E27FC236}">
                <a16:creationId xmlns:a16="http://schemas.microsoft.com/office/drawing/2014/main" id="{7B973DB1-2B76-4BCD-BF31-D34E23A5D8B0}"/>
              </a:ext>
            </a:extLst>
          </p:cNvPr>
          <p:cNvSpPr/>
          <p:nvPr/>
        </p:nvSpPr>
        <p:spPr>
          <a:xfrm>
            <a:off x="6758608" y="3750983"/>
            <a:ext cx="2001078" cy="96740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hlinkClick r:id="rId8" action="ppaction://hlinksldjump"/>
            <a:extLst>
              <a:ext uri="{FF2B5EF4-FFF2-40B4-BE49-F238E27FC236}">
                <a16:creationId xmlns:a16="http://schemas.microsoft.com/office/drawing/2014/main" id="{9B45A579-5692-4BFC-99E0-5717020D9E0C}"/>
              </a:ext>
            </a:extLst>
          </p:cNvPr>
          <p:cNvSpPr/>
          <p:nvPr/>
        </p:nvSpPr>
        <p:spPr>
          <a:xfrm>
            <a:off x="8759686" y="3737111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hlinkClick r:id="rId4" action="ppaction://hlinksldjump"/>
            <a:extLst>
              <a:ext uri="{FF2B5EF4-FFF2-40B4-BE49-F238E27FC236}">
                <a16:creationId xmlns:a16="http://schemas.microsoft.com/office/drawing/2014/main" id="{8CD4B143-CC23-4B27-BD5F-9622DF50A378}"/>
              </a:ext>
            </a:extLst>
          </p:cNvPr>
          <p:cNvSpPr/>
          <p:nvPr/>
        </p:nvSpPr>
        <p:spPr>
          <a:xfrm>
            <a:off x="2756452" y="4760008"/>
            <a:ext cx="2001078" cy="108420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hlinkClick r:id="rId8" action="ppaction://hlinksldjump"/>
            <a:extLst>
              <a:ext uri="{FF2B5EF4-FFF2-40B4-BE49-F238E27FC236}">
                <a16:creationId xmlns:a16="http://schemas.microsoft.com/office/drawing/2014/main" id="{82439ED3-325D-4662-B408-72C3F8BD1B0A}"/>
              </a:ext>
            </a:extLst>
          </p:cNvPr>
          <p:cNvSpPr/>
          <p:nvPr/>
        </p:nvSpPr>
        <p:spPr>
          <a:xfrm>
            <a:off x="4757530" y="4746134"/>
            <a:ext cx="2001078" cy="109807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hlinkClick r:id="rId4" action="ppaction://hlinksldjump"/>
            <a:extLst>
              <a:ext uri="{FF2B5EF4-FFF2-40B4-BE49-F238E27FC236}">
                <a16:creationId xmlns:a16="http://schemas.microsoft.com/office/drawing/2014/main" id="{5F1733EF-2443-425D-BA10-8DCB3B6AAE01}"/>
              </a:ext>
            </a:extLst>
          </p:cNvPr>
          <p:cNvSpPr/>
          <p:nvPr/>
        </p:nvSpPr>
        <p:spPr>
          <a:xfrm>
            <a:off x="6758608" y="4732260"/>
            <a:ext cx="2001078" cy="111194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A9BABE20-FB8D-4059-92D1-F11A39C840C6}"/>
              </a:ext>
            </a:extLst>
          </p:cNvPr>
          <p:cNvSpPr/>
          <p:nvPr/>
        </p:nvSpPr>
        <p:spPr>
          <a:xfrm>
            <a:off x="8759686" y="4718386"/>
            <a:ext cx="2001078" cy="112582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3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0">
        <p14:reveal/>
      </p:transition>
    </mc:Choice>
    <mc:Fallback xmlns="">
      <p:transition spd="slow" advClick="0" advTm="9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FE4A320-4940-47A5-ACFF-2FF42E58AD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773588"/>
              </p:ext>
            </p:extLst>
          </p:nvPr>
        </p:nvGraphicFramePr>
        <p:xfrm>
          <a:off x="785191" y="0"/>
          <a:ext cx="9886120" cy="66948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1261">
                  <a:extLst>
                    <a:ext uri="{9D8B030D-6E8A-4147-A177-3AD203B41FA5}">
                      <a16:colId xmlns:a16="http://schemas.microsoft.com/office/drawing/2014/main" val="519965915"/>
                    </a:ext>
                  </a:extLst>
                </a:gridCol>
                <a:gridCol w="1983187">
                  <a:extLst>
                    <a:ext uri="{9D8B030D-6E8A-4147-A177-3AD203B41FA5}">
                      <a16:colId xmlns:a16="http://schemas.microsoft.com/office/drawing/2014/main" val="2740868284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640914576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3197772418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135447697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9154"/>
                  </a:ext>
                </a:extLst>
              </a:tr>
              <a:tr h="97450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43742"/>
                  </a:ext>
                </a:extLst>
              </a:tr>
              <a:tr h="102588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42996"/>
                  </a:ext>
                </a:extLst>
              </a:tr>
              <a:tr h="101286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36817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45370"/>
                  </a:ext>
                </a:extLst>
              </a:tr>
              <a:tr h="1128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8670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652094"/>
                  </a:ext>
                </a:extLst>
              </a:tr>
            </a:tbl>
          </a:graphicData>
        </a:graphic>
      </p:graphicFrame>
      <p:sp>
        <p:nvSpPr>
          <p:cNvPr id="7" name="Rectangle 6">
            <a:hlinkClick r:id="rId2" action="ppaction://hlinksldjump"/>
            <a:extLst>
              <a:ext uri="{FF2B5EF4-FFF2-40B4-BE49-F238E27FC236}">
                <a16:creationId xmlns:a16="http://schemas.microsoft.com/office/drawing/2014/main" id="{796445A3-81F7-419A-A160-885C857268AF}"/>
              </a:ext>
            </a:extLst>
          </p:cNvPr>
          <p:cNvSpPr/>
          <p:nvPr/>
        </p:nvSpPr>
        <p:spPr>
          <a:xfrm>
            <a:off x="2756452" y="834886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1F1E6C48-635A-48EB-8E8E-1CAD5CA87FD1}"/>
              </a:ext>
            </a:extLst>
          </p:cNvPr>
          <p:cNvSpPr/>
          <p:nvPr/>
        </p:nvSpPr>
        <p:spPr>
          <a:xfrm>
            <a:off x="4727712" y="834886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4" action="ppaction://hlinksldjump"/>
            <a:extLst>
              <a:ext uri="{FF2B5EF4-FFF2-40B4-BE49-F238E27FC236}">
                <a16:creationId xmlns:a16="http://schemas.microsoft.com/office/drawing/2014/main" id="{094821EA-193F-41D1-8238-C3554C037F74}"/>
              </a:ext>
            </a:extLst>
          </p:cNvPr>
          <p:cNvSpPr/>
          <p:nvPr/>
        </p:nvSpPr>
        <p:spPr>
          <a:xfrm>
            <a:off x="6758608" y="834886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hlinkClick r:id="rId4" action="ppaction://hlinksldjump"/>
            <a:extLst>
              <a:ext uri="{FF2B5EF4-FFF2-40B4-BE49-F238E27FC236}">
                <a16:creationId xmlns:a16="http://schemas.microsoft.com/office/drawing/2014/main" id="{60C7E0C7-497A-469D-A7D9-B496F69C2757}"/>
              </a:ext>
            </a:extLst>
          </p:cNvPr>
          <p:cNvSpPr/>
          <p:nvPr/>
        </p:nvSpPr>
        <p:spPr>
          <a:xfrm>
            <a:off x="8759686" y="834886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rId4" action="ppaction://hlinksldjump"/>
            <a:extLst>
              <a:ext uri="{FF2B5EF4-FFF2-40B4-BE49-F238E27FC236}">
                <a16:creationId xmlns:a16="http://schemas.microsoft.com/office/drawing/2014/main" id="{84CC4E6D-3C1E-4F2C-814B-3D46DE84CDC4}"/>
              </a:ext>
            </a:extLst>
          </p:cNvPr>
          <p:cNvSpPr/>
          <p:nvPr/>
        </p:nvSpPr>
        <p:spPr>
          <a:xfrm>
            <a:off x="2756452" y="1802295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hlinkClick r:id="rId4" action="ppaction://hlinksldjump"/>
            <a:extLst>
              <a:ext uri="{FF2B5EF4-FFF2-40B4-BE49-F238E27FC236}">
                <a16:creationId xmlns:a16="http://schemas.microsoft.com/office/drawing/2014/main" id="{C07FCCAC-D44B-459B-A643-EE4C7149639C}"/>
              </a:ext>
            </a:extLst>
          </p:cNvPr>
          <p:cNvSpPr/>
          <p:nvPr/>
        </p:nvSpPr>
        <p:spPr>
          <a:xfrm>
            <a:off x="4757530" y="1802295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hlinkClick r:id="rId4" action="ppaction://hlinksldjump"/>
            <a:extLst>
              <a:ext uri="{FF2B5EF4-FFF2-40B4-BE49-F238E27FC236}">
                <a16:creationId xmlns:a16="http://schemas.microsoft.com/office/drawing/2014/main" id="{515BCDC5-69F7-4727-96DE-C556135BA2A9}"/>
              </a:ext>
            </a:extLst>
          </p:cNvPr>
          <p:cNvSpPr/>
          <p:nvPr/>
        </p:nvSpPr>
        <p:spPr>
          <a:xfrm>
            <a:off x="6758608" y="1802295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4C9B6BE8-9908-43BA-93A8-490F2B0ED9EF}"/>
              </a:ext>
            </a:extLst>
          </p:cNvPr>
          <p:cNvSpPr/>
          <p:nvPr/>
        </p:nvSpPr>
        <p:spPr>
          <a:xfrm>
            <a:off x="8759686" y="1802295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hlinkClick r:id="rId4" action="ppaction://hlinksldjump"/>
            <a:extLst>
              <a:ext uri="{FF2B5EF4-FFF2-40B4-BE49-F238E27FC236}">
                <a16:creationId xmlns:a16="http://schemas.microsoft.com/office/drawing/2014/main" id="{72D9D95B-ACEB-43B0-B793-295E86768CD2}"/>
              </a:ext>
            </a:extLst>
          </p:cNvPr>
          <p:cNvSpPr/>
          <p:nvPr/>
        </p:nvSpPr>
        <p:spPr>
          <a:xfrm>
            <a:off x="2756452" y="2769704"/>
            <a:ext cx="2001078" cy="99515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rId4" action="ppaction://hlinksldjump"/>
            <a:extLst>
              <a:ext uri="{FF2B5EF4-FFF2-40B4-BE49-F238E27FC236}">
                <a16:creationId xmlns:a16="http://schemas.microsoft.com/office/drawing/2014/main" id="{0C7B1AF9-B308-4E43-97D1-FF2AB68EC6D0}"/>
              </a:ext>
            </a:extLst>
          </p:cNvPr>
          <p:cNvSpPr/>
          <p:nvPr/>
        </p:nvSpPr>
        <p:spPr>
          <a:xfrm>
            <a:off x="4757530" y="2783576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hlinkClick r:id="rId4" action="ppaction://hlinksldjump"/>
            <a:extLst>
              <a:ext uri="{FF2B5EF4-FFF2-40B4-BE49-F238E27FC236}">
                <a16:creationId xmlns:a16="http://schemas.microsoft.com/office/drawing/2014/main" id="{579E0556-B260-4E96-8853-A61E7579B1FC}"/>
              </a:ext>
            </a:extLst>
          </p:cNvPr>
          <p:cNvSpPr/>
          <p:nvPr/>
        </p:nvSpPr>
        <p:spPr>
          <a:xfrm>
            <a:off x="6758608" y="2769706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hlinkClick r:id="rId4" action="ppaction://hlinksldjump"/>
            <a:extLst>
              <a:ext uri="{FF2B5EF4-FFF2-40B4-BE49-F238E27FC236}">
                <a16:creationId xmlns:a16="http://schemas.microsoft.com/office/drawing/2014/main" id="{4AEBFBAB-091B-44BD-A31F-7231188C1740}"/>
              </a:ext>
            </a:extLst>
          </p:cNvPr>
          <p:cNvSpPr/>
          <p:nvPr/>
        </p:nvSpPr>
        <p:spPr>
          <a:xfrm>
            <a:off x="8759686" y="2755836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hlinkClick r:id="rId4" action="ppaction://hlinksldjump"/>
            <a:extLst>
              <a:ext uri="{FF2B5EF4-FFF2-40B4-BE49-F238E27FC236}">
                <a16:creationId xmlns:a16="http://schemas.microsoft.com/office/drawing/2014/main" id="{6FBBC00A-3BAA-4E30-8375-12DD673B4A76}"/>
              </a:ext>
            </a:extLst>
          </p:cNvPr>
          <p:cNvSpPr/>
          <p:nvPr/>
        </p:nvSpPr>
        <p:spPr>
          <a:xfrm>
            <a:off x="2756452" y="3778727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hlinkClick r:id="rId4" action="ppaction://hlinksldjump"/>
            <a:extLst>
              <a:ext uri="{FF2B5EF4-FFF2-40B4-BE49-F238E27FC236}">
                <a16:creationId xmlns:a16="http://schemas.microsoft.com/office/drawing/2014/main" id="{B3C7DC9E-F2E8-43C1-B7AC-D61749E0BB87}"/>
              </a:ext>
            </a:extLst>
          </p:cNvPr>
          <p:cNvSpPr/>
          <p:nvPr/>
        </p:nvSpPr>
        <p:spPr>
          <a:xfrm>
            <a:off x="4757530" y="3764855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hlinkClick r:id="rId4" action="ppaction://hlinksldjump"/>
            <a:extLst>
              <a:ext uri="{FF2B5EF4-FFF2-40B4-BE49-F238E27FC236}">
                <a16:creationId xmlns:a16="http://schemas.microsoft.com/office/drawing/2014/main" id="{7B973DB1-2B76-4BCD-BF31-D34E23A5D8B0}"/>
              </a:ext>
            </a:extLst>
          </p:cNvPr>
          <p:cNvSpPr/>
          <p:nvPr/>
        </p:nvSpPr>
        <p:spPr>
          <a:xfrm>
            <a:off x="6758608" y="3750983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hlinkClick r:id="rId4" action="ppaction://hlinksldjump"/>
            <a:extLst>
              <a:ext uri="{FF2B5EF4-FFF2-40B4-BE49-F238E27FC236}">
                <a16:creationId xmlns:a16="http://schemas.microsoft.com/office/drawing/2014/main" id="{9B45A579-5692-4BFC-99E0-5717020D9E0C}"/>
              </a:ext>
            </a:extLst>
          </p:cNvPr>
          <p:cNvSpPr/>
          <p:nvPr/>
        </p:nvSpPr>
        <p:spPr>
          <a:xfrm>
            <a:off x="8759686" y="3737111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hlinkClick r:id="rId4" action="ppaction://hlinksldjump"/>
            <a:extLst>
              <a:ext uri="{FF2B5EF4-FFF2-40B4-BE49-F238E27FC236}">
                <a16:creationId xmlns:a16="http://schemas.microsoft.com/office/drawing/2014/main" id="{8CD4B143-CC23-4B27-BD5F-9622DF50A378}"/>
              </a:ext>
            </a:extLst>
          </p:cNvPr>
          <p:cNvSpPr/>
          <p:nvPr/>
        </p:nvSpPr>
        <p:spPr>
          <a:xfrm>
            <a:off x="2756452" y="4760008"/>
            <a:ext cx="2001078" cy="108420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hlinkClick r:id="rId4" action="ppaction://hlinksldjump"/>
            <a:extLst>
              <a:ext uri="{FF2B5EF4-FFF2-40B4-BE49-F238E27FC236}">
                <a16:creationId xmlns:a16="http://schemas.microsoft.com/office/drawing/2014/main" id="{82439ED3-325D-4662-B408-72C3F8BD1B0A}"/>
              </a:ext>
            </a:extLst>
          </p:cNvPr>
          <p:cNvSpPr/>
          <p:nvPr/>
        </p:nvSpPr>
        <p:spPr>
          <a:xfrm>
            <a:off x="4757530" y="4746134"/>
            <a:ext cx="2001078" cy="109807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hlinkClick r:id="rId4" action="ppaction://hlinksldjump"/>
            <a:extLst>
              <a:ext uri="{FF2B5EF4-FFF2-40B4-BE49-F238E27FC236}">
                <a16:creationId xmlns:a16="http://schemas.microsoft.com/office/drawing/2014/main" id="{5F1733EF-2443-425D-BA10-8DCB3B6AAE01}"/>
              </a:ext>
            </a:extLst>
          </p:cNvPr>
          <p:cNvSpPr/>
          <p:nvPr/>
        </p:nvSpPr>
        <p:spPr>
          <a:xfrm>
            <a:off x="6758608" y="4732260"/>
            <a:ext cx="2001078" cy="111194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A9BABE20-FB8D-4059-92D1-F11A39C840C6}"/>
              </a:ext>
            </a:extLst>
          </p:cNvPr>
          <p:cNvSpPr/>
          <p:nvPr/>
        </p:nvSpPr>
        <p:spPr>
          <a:xfrm>
            <a:off x="8759686" y="4718386"/>
            <a:ext cx="2001078" cy="112582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65057D51-BEFE-4491-B8E8-BD2CBD7675DC}"/>
              </a:ext>
            </a:extLst>
          </p:cNvPr>
          <p:cNvSpPr/>
          <p:nvPr/>
        </p:nvSpPr>
        <p:spPr>
          <a:xfrm>
            <a:off x="3014869" y="834886"/>
            <a:ext cx="1497495" cy="953537"/>
          </a:xfrm>
          <a:prstGeom prst="irregularSeal2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63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0"/>
    </mc:Choice>
    <mc:Fallback xmlns="">
      <p:transition spd="slow" advClick="0" advTm="9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FE4A320-4940-47A5-ACFF-2FF42E58AD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06310"/>
              </p:ext>
            </p:extLst>
          </p:nvPr>
        </p:nvGraphicFramePr>
        <p:xfrm>
          <a:off x="785191" y="0"/>
          <a:ext cx="9886120" cy="66948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1261">
                  <a:extLst>
                    <a:ext uri="{9D8B030D-6E8A-4147-A177-3AD203B41FA5}">
                      <a16:colId xmlns:a16="http://schemas.microsoft.com/office/drawing/2014/main" val="519965915"/>
                    </a:ext>
                  </a:extLst>
                </a:gridCol>
                <a:gridCol w="1983187">
                  <a:extLst>
                    <a:ext uri="{9D8B030D-6E8A-4147-A177-3AD203B41FA5}">
                      <a16:colId xmlns:a16="http://schemas.microsoft.com/office/drawing/2014/main" val="2740868284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640914576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3197772418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135447697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9154"/>
                  </a:ext>
                </a:extLst>
              </a:tr>
              <a:tr h="97450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43742"/>
                  </a:ext>
                </a:extLst>
              </a:tr>
              <a:tr h="102588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42996"/>
                  </a:ext>
                </a:extLst>
              </a:tr>
              <a:tr h="101286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36817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45370"/>
                  </a:ext>
                </a:extLst>
              </a:tr>
              <a:tr h="1128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8670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652094"/>
                  </a:ext>
                </a:extLst>
              </a:tr>
            </a:tbl>
          </a:graphicData>
        </a:graphic>
      </p:graphicFrame>
      <p:sp>
        <p:nvSpPr>
          <p:cNvPr id="7" name="Rectangle 6">
            <a:hlinkClick r:id="rId2" action="ppaction://hlinksldjump"/>
            <a:extLst>
              <a:ext uri="{FF2B5EF4-FFF2-40B4-BE49-F238E27FC236}">
                <a16:creationId xmlns:a16="http://schemas.microsoft.com/office/drawing/2014/main" id="{796445A3-81F7-419A-A160-885C857268AF}"/>
              </a:ext>
            </a:extLst>
          </p:cNvPr>
          <p:cNvSpPr/>
          <p:nvPr/>
        </p:nvSpPr>
        <p:spPr>
          <a:xfrm>
            <a:off x="2756452" y="834886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1F1E6C48-635A-48EB-8E8E-1CAD5CA87FD1}"/>
              </a:ext>
            </a:extLst>
          </p:cNvPr>
          <p:cNvSpPr/>
          <p:nvPr/>
        </p:nvSpPr>
        <p:spPr>
          <a:xfrm>
            <a:off x="4757530" y="834886"/>
            <a:ext cx="2001078" cy="9674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4" action="ppaction://hlinksldjump"/>
            <a:extLst>
              <a:ext uri="{FF2B5EF4-FFF2-40B4-BE49-F238E27FC236}">
                <a16:creationId xmlns:a16="http://schemas.microsoft.com/office/drawing/2014/main" id="{094821EA-193F-41D1-8238-C3554C037F74}"/>
              </a:ext>
            </a:extLst>
          </p:cNvPr>
          <p:cNvSpPr/>
          <p:nvPr/>
        </p:nvSpPr>
        <p:spPr>
          <a:xfrm>
            <a:off x="6758608" y="834886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hlinkClick r:id="rId4" action="ppaction://hlinksldjump"/>
            <a:extLst>
              <a:ext uri="{FF2B5EF4-FFF2-40B4-BE49-F238E27FC236}">
                <a16:creationId xmlns:a16="http://schemas.microsoft.com/office/drawing/2014/main" id="{60C7E0C7-497A-469D-A7D9-B496F69C2757}"/>
              </a:ext>
            </a:extLst>
          </p:cNvPr>
          <p:cNvSpPr/>
          <p:nvPr/>
        </p:nvSpPr>
        <p:spPr>
          <a:xfrm>
            <a:off x="8759686" y="834886"/>
            <a:ext cx="2001078" cy="9674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rId4" action="ppaction://hlinksldjump"/>
            <a:extLst>
              <a:ext uri="{FF2B5EF4-FFF2-40B4-BE49-F238E27FC236}">
                <a16:creationId xmlns:a16="http://schemas.microsoft.com/office/drawing/2014/main" id="{84CC4E6D-3C1E-4F2C-814B-3D46DE84CDC4}"/>
              </a:ext>
            </a:extLst>
          </p:cNvPr>
          <p:cNvSpPr/>
          <p:nvPr/>
        </p:nvSpPr>
        <p:spPr>
          <a:xfrm>
            <a:off x="2756452" y="1802295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hlinkClick r:id="rId4" action="ppaction://hlinksldjump"/>
            <a:extLst>
              <a:ext uri="{FF2B5EF4-FFF2-40B4-BE49-F238E27FC236}">
                <a16:creationId xmlns:a16="http://schemas.microsoft.com/office/drawing/2014/main" id="{C07FCCAC-D44B-459B-A643-EE4C7149639C}"/>
              </a:ext>
            </a:extLst>
          </p:cNvPr>
          <p:cNvSpPr/>
          <p:nvPr/>
        </p:nvSpPr>
        <p:spPr>
          <a:xfrm>
            <a:off x="4757530" y="1802295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hlinkClick r:id="rId4" action="ppaction://hlinksldjump"/>
            <a:extLst>
              <a:ext uri="{FF2B5EF4-FFF2-40B4-BE49-F238E27FC236}">
                <a16:creationId xmlns:a16="http://schemas.microsoft.com/office/drawing/2014/main" id="{515BCDC5-69F7-4727-96DE-C556135BA2A9}"/>
              </a:ext>
            </a:extLst>
          </p:cNvPr>
          <p:cNvSpPr/>
          <p:nvPr/>
        </p:nvSpPr>
        <p:spPr>
          <a:xfrm>
            <a:off x="6758608" y="1802295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4C9B6BE8-9908-43BA-93A8-490F2B0ED9EF}"/>
              </a:ext>
            </a:extLst>
          </p:cNvPr>
          <p:cNvSpPr/>
          <p:nvPr/>
        </p:nvSpPr>
        <p:spPr>
          <a:xfrm>
            <a:off x="8759686" y="1802295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hlinkClick r:id="rId4" action="ppaction://hlinksldjump"/>
            <a:extLst>
              <a:ext uri="{FF2B5EF4-FFF2-40B4-BE49-F238E27FC236}">
                <a16:creationId xmlns:a16="http://schemas.microsoft.com/office/drawing/2014/main" id="{72D9D95B-ACEB-43B0-B793-295E86768CD2}"/>
              </a:ext>
            </a:extLst>
          </p:cNvPr>
          <p:cNvSpPr/>
          <p:nvPr/>
        </p:nvSpPr>
        <p:spPr>
          <a:xfrm>
            <a:off x="2756452" y="2769704"/>
            <a:ext cx="2001078" cy="99515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rId4" action="ppaction://hlinksldjump"/>
            <a:extLst>
              <a:ext uri="{FF2B5EF4-FFF2-40B4-BE49-F238E27FC236}">
                <a16:creationId xmlns:a16="http://schemas.microsoft.com/office/drawing/2014/main" id="{0C7B1AF9-B308-4E43-97D1-FF2AB68EC6D0}"/>
              </a:ext>
            </a:extLst>
          </p:cNvPr>
          <p:cNvSpPr/>
          <p:nvPr/>
        </p:nvSpPr>
        <p:spPr>
          <a:xfrm>
            <a:off x="4757530" y="2783576"/>
            <a:ext cx="2001078" cy="9674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hlinkClick r:id="rId4" action="ppaction://hlinksldjump"/>
            <a:extLst>
              <a:ext uri="{FF2B5EF4-FFF2-40B4-BE49-F238E27FC236}">
                <a16:creationId xmlns:a16="http://schemas.microsoft.com/office/drawing/2014/main" id="{579E0556-B260-4E96-8853-A61E7579B1FC}"/>
              </a:ext>
            </a:extLst>
          </p:cNvPr>
          <p:cNvSpPr/>
          <p:nvPr/>
        </p:nvSpPr>
        <p:spPr>
          <a:xfrm>
            <a:off x="6758608" y="2769706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hlinkClick r:id="rId4" action="ppaction://hlinksldjump"/>
            <a:extLst>
              <a:ext uri="{FF2B5EF4-FFF2-40B4-BE49-F238E27FC236}">
                <a16:creationId xmlns:a16="http://schemas.microsoft.com/office/drawing/2014/main" id="{4AEBFBAB-091B-44BD-A31F-7231188C1740}"/>
              </a:ext>
            </a:extLst>
          </p:cNvPr>
          <p:cNvSpPr/>
          <p:nvPr/>
        </p:nvSpPr>
        <p:spPr>
          <a:xfrm>
            <a:off x="8759686" y="2755836"/>
            <a:ext cx="2001078" cy="9674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hlinkClick r:id="rId5" action="ppaction://hlinksldjump"/>
            <a:extLst>
              <a:ext uri="{FF2B5EF4-FFF2-40B4-BE49-F238E27FC236}">
                <a16:creationId xmlns:a16="http://schemas.microsoft.com/office/drawing/2014/main" id="{6FBBC00A-3BAA-4E30-8375-12DD673B4A76}"/>
              </a:ext>
            </a:extLst>
          </p:cNvPr>
          <p:cNvSpPr/>
          <p:nvPr/>
        </p:nvSpPr>
        <p:spPr>
          <a:xfrm>
            <a:off x="2756452" y="3778725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hlinkClick r:id="rId4" action="ppaction://hlinksldjump"/>
            <a:extLst>
              <a:ext uri="{FF2B5EF4-FFF2-40B4-BE49-F238E27FC236}">
                <a16:creationId xmlns:a16="http://schemas.microsoft.com/office/drawing/2014/main" id="{B3C7DC9E-F2E8-43C1-B7AC-D61749E0BB87}"/>
              </a:ext>
            </a:extLst>
          </p:cNvPr>
          <p:cNvSpPr/>
          <p:nvPr/>
        </p:nvSpPr>
        <p:spPr>
          <a:xfrm>
            <a:off x="4757530" y="3764855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hlinkClick r:id="rId4" action="ppaction://hlinksldjump"/>
            <a:extLst>
              <a:ext uri="{FF2B5EF4-FFF2-40B4-BE49-F238E27FC236}">
                <a16:creationId xmlns:a16="http://schemas.microsoft.com/office/drawing/2014/main" id="{7B973DB1-2B76-4BCD-BF31-D34E23A5D8B0}"/>
              </a:ext>
            </a:extLst>
          </p:cNvPr>
          <p:cNvSpPr/>
          <p:nvPr/>
        </p:nvSpPr>
        <p:spPr>
          <a:xfrm>
            <a:off x="6758608" y="3750983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hlinkClick r:id="rId4" action="ppaction://hlinksldjump"/>
            <a:extLst>
              <a:ext uri="{FF2B5EF4-FFF2-40B4-BE49-F238E27FC236}">
                <a16:creationId xmlns:a16="http://schemas.microsoft.com/office/drawing/2014/main" id="{9B45A579-5692-4BFC-99E0-5717020D9E0C}"/>
              </a:ext>
            </a:extLst>
          </p:cNvPr>
          <p:cNvSpPr/>
          <p:nvPr/>
        </p:nvSpPr>
        <p:spPr>
          <a:xfrm>
            <a:off x="8759686" y="3737111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hlinkClick r:id="rId4" action="ppaction://hlinksldjump"/>
            <a:extLst>
              <a:ext uri="{FF2B5EF4-FFF2-40B4-BE49-F238E27FC236}">
                <a16:creationId xmlns:a16="http://schemas.microsoft.com/office/drawing/2014/main" id="{8CD4B143-CC23-4B27-BD5F-9622DF50A378}"/>
              </a:ext>
            </a:extLst>
          </p:cNvPr>
          <p:cNvSpPr/>
          <p:nvPr/>
        </p:nvSpPr>
        <p:spPr>
          <a:xfrm>
            <a:off x="2756452" y="4760008"/>
            <a:ext cx="2001078" cy="108420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hlinkClick r:id="rId4" action="ppaction://hlinksldjump"/>
            <a:extLst>
              <a:ext uri="{FF2B5EF4-FFF2-40B4-BE49-F238E27FC236}">
                <a16:creationId xmlns:a16="http://schemas.microsoft.com/office/drawing/2014/main" id="{82439ED3-325D-4662-B408-72C3F8BD1B0A}"/>
              </a:ext>
            </a:extLst>
          </p:cNvPr>
          <p:cNvSpPr/>
          <p:nvPr/>
        </p:nvSpPr>
        <p:spPr>
          <a:xfrm>
            <a:off x="4757530" y="4746134"/>
            <a:ext cx="2001078" cy="10980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hlinkClick r:id="rId4" action="ppaction://hlinksldjump"/>
            <a:extLst>
              <a:ext uri="{FF2B5EF4-FFF2-40B4-BE49-F238E27FC236}">
                <a16:creationId xmlns:a16="http://schemas.microsoft.com/office/drawing/2014/main" id="{5F1733EF-2443-425D-BA10-8DCB3B6AAE01}"/>
              </a:ext>
            </a:extLst>
          </p:cNvPr>
          <p:cNvSpPr/>
          <p:nvPr/>
        </p:nvSpPr>
        <p:spPr>
          <a:xfrm>
            <a:off x="6758608" y="4732260"/>
            <a:ext cx="2001078" cy="111194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A9BABE20-FB8D-4059-92D1-F11A39C840C6}"/>
              </a:ext>
            </a:extLst>
          </p:cNvPr>
          <p:cNvSpPr/>
          <p:nvPr/>
        </p:nvSpPr>
        <p:spPr>
          <a:xfrm>
            <a:off x="8759686" y="4718386"/>
            <a:ext cx="2001078" cy="11258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15FBE685-6D48-445D-A432-93E01A69E437}"/>
              </a:ext>
            </a:extLst>
          </p:cNvPr>
          <p:cNvSpPr/>
          <p:nvPr/>
        </p:nvSpPr>
        <p:spPr>
          <a:xfrm>
            <a:off x="3014869" y="834886"/>
            <a:ext cx="1497495" cy="953537"/>
          </a:xfrm>
          <a:prstGeom prst="irregularSeal2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xplosion: 14 Points 2">
            <a:extLst>
              <a:ext uri="{FF2B5EF4-FFF2-40B4-BE49-F238E27FC236}">
                <a16:creationId xmlns:a16="http://schemas.microsoft.com/office/drawing/2014/main" id="{6A366C7B-B22C-4320-BF09-B86794B5B879}"/>
              </a:ext>
            </a:extLst>
          </p:cNvPr>
          <p:cNvSpPr/>
          <p:nvPr/>
        </p:nvSpPr>
        <p:spPr>
          <a:xfrm>
            <a:off x="5015947" y="841821"/>
            <a:ext cx="1497495" cy="953537"/>
          </a:xfrm>
          <a:prstGeom prst="irregularSeal2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89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0"/>
    </mc:Choice>
    <mc:Fallback xmlns="">
      <p:transition spd="slow" advClick="0" advTm="9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FE4A320-4940-47A5-ACFF-2FF42E58AD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149239"/>
              </p:ext>
            </p:extLst>
          </p:nvPr>
        </p:nvGraphicFramePr>
        <p:xfrm>
          <a:off x="785191" y="0"/>
          <a:ext cx="9886120" cy="66948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1261">
                  <a:extLst>
                    <a:ext uri="{9D8B030D-6E8A-4147-A177-3AD203B41FA5}">
                      <a16:colId xmlns:a16="http://schemas.microsoft.com/office/drawing/2014/main" val="519965915"/>
                    </a:ext>
                  </a:extLst>
                </a:gridCol>
                <a:gridCol w="1983187">
                  <a:extLst>
                    <a:ext uri="{9D8B030D-6E8A-4147-A177-3AD203B41FA5}">
                      <a16:colId xmlns:a16="http://schemas.microsoft.com/office/drawing/2014/main" val="2740868284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640914576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3197772418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135447697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9154"/>
                  </a:ext>
                </a:extLst>
              </a:tr>
              <a:tr h="97450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43742"/>
                  </a:ext>
                </a:extLst>
              </a:tr>
              <a:tr h="102588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42996"/>
                  </a:ext>
                </a:extLst>
              </a:tr>
              <a:tr h="101286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36817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45370"/>
                  </a:ext>
                </a:extLst>
              </a:tr>
              <a:tr h="1128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8670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652094"/>
                  </a:ext>
                </a:extLst>
              </a:tr>
            </a:tbl>
          </a:graphicData>
        </a:graphic>
      </p:graphicFrame>
      <p:sp>
        <p:nvSpPr>
          <p:cNvPr id="7" name="Rectangle 6">
            <a:hlinkClick r:id="rId2" action="ppaction://hlinksldjump"/>
            <a:extLst>
              <a:ext uri="{FF2B5EF4-FFF2-40B4-BE49-F238E27FC236}">
                <a16:creationId xmlns:a16="http://schemas.microsoft.com/office/drawing/2014/main" id="{796445A3-81F7-419A-A160-885C857268AF}"/>
              </a:ext>
            </a:extLst>
          </p:cNvPr>
          <p:cNvSpPr/>
          <p:nvPr/>
        </p:nvSpPr>
        <p:spPr>
          <a:xfrm>
            <a:off x="2756452" y="834886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1F1E6C48-635A-48EB-8E8E-1CAD5CA87FD1}"/>
              </a:ext>
            </a:extLst>
          </p:cNvPr>
          <p:cNvSpPr/>
          <p:nvPr/>
        </p:nvSpPr>
        <p:spPr>
          <a:xfrm>
            <a:off x="4757530" y="834886"/>
            <a:ext cx="2001078" cy="9674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4" action="ppaction://hlinksldjump"/>
            <a:extLst>
              <a:ext uri="{FF2B5EF4-FFF2-40B4-BE49-F238E27FC236}">
                <a16:creationId xmlns:a16="http://schemas.microsoft.com/office/drawing/2014/main" id="{094821EA-193F-41D1-8238-C3554C037F74}"/>
              </a:ext>
            </a:extLst>
          </p:cNvPr>
          <p:cNvSpPr/>
          <p:nvPr/>
        </p:nvSpPr>
        <p:spPr>
          <a:xfrm>
            <a:off x="6758608" y="834886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hlinkClick r:id="rId4" action="ppaction://hlinksldjump"/>
            <a:extLst>
              <a:ext uri="{FF2B5EF4-FFF2-40B4-BE49-F238E27FC236}">
                <a16:creationId xmlns:a16="http://schemas.microsoft.com/office/drawing/2014/main" id="{60C7E0C7-497A-469D-A7D9-B496F69C2757}"/>
              </a:ext>
            </a:extLst>
          </p:cNvPr>
          <p:cNvSpPr/>
          <p:nvPr/>
        </p:nvSpPr>
        <p:spPr>
          <a:xfrm>
            <a:off x="8759686" y="834886"/>
            <a:ext cx="2001078" cy="9674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rId4" action="ppaction://hlinksldjump"/>
            <a:extLst>
              <a:ext uri="{FF2B5EF4-FFF2-40B4-BE49-F238E27FC236}">
                <a16:creationId xmlns:a16="http://schemas.microsoft.com/office/drawing/2014/main" id="{84CC4E6D-3C1E-4F2C-814B-3D46DE84CDC4}"/>
              </a:ext>
            </a:extLst>
          </p:cNvPr>
          <p:cNvSpPr/>
          <p:nvPr/>
        </p:nvSpPr>
        <p:spPr>
          <a:xfrm>
            <a:off x="2756452" y="1802295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hlinkClick r:id="rId4" action="ppaction://hlinksldjump"/>
            <a:extLst>
              <a:ext uri="{FF2B5EF4-FFF2-40B4-BE49-F238E27FC236}">
                <a16:creationId xmlns:a16="http://schemas.microsoft.com/office/drawing/2014/main" id="{C07FCCAC-D44B-459B-A643-EE4C7149639C}"/>
              </a:ext>
            </a:extLst>
          </p:cNvPr>
          <p:cNvSpPr/>
          <p:nvPr/>
        </p:nvSpPr>
        <p:spPr>
          <a:xfrm>
            <a:off x="4757530" y="1802295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hlinkClick r:id="rId4" action="ppaction://hlinksldjump"/>
            <a:extLst>
              <a:ext uri="{FF2B5EF4-FFF2-40B4-BE49-F238E27FC236}">
                <a16:creationId xmlns:a16="http://schemas.microsoft.com/office/drawing/2014/main" id="{515BCDC5-69F7-4727-96DE-C556135BA2A9}"/>
              </a:ext>
            </a:extLst>
          </p:cNvPr>
          <p:cNvSpPr/>
          <p:nvPr/>
        </p:nvSpPr>
        <p:spPr>
          <a:xfrm>
            <a:off x="6758608" y="1802295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4C9B6BE8-9908-43BA-93A8-490F2B0ED9EF}"/>
              </a:ext>
            </a:extLst>
          </p:cNvPr>
          <p:cNvSpPr/>
          <p:nvPr/>
        </p:nvSpPr>
        <p:spPr>
          <a:xfrm>
            <a:off x="8759686" y="1802295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hlinkClick r:id="rId4" action="ppaction://hlinksldjump"/>
            <a:extLst>
              <a:ext uri="{FF2B5EF4-FFF2-40B4-BE49-F238E27FC236}">
                <a16:creationId xmlns:a16="http://schemas.microsoft.com/office/drawing/2014/main" id="{72D9D95B-ACEB-43B0-B793-295E86768CD2}"/>
              </a:ext>
            </a:extLst>
          </p:cNvPr>
          <p:cNvSpPr/>
          <p:nvPr/>
        </p:nvSpPr>
        <p:spPr>
          <a:xfrm>
            <a:off x="2756452" y="2769704"/>
            <a:ext cx="2001078" cy="99515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rId4" action="ppaction://hlinksldjump"/>
            <a:extLst>
              <a:ext uri="{FF2B5EF4-FFF2-40B4-BE49-F238E27FC236}">
                <a16:creationId xmlns:a16="http://schemas.microsoft.com/office/drawing/2014/main" id="{0C7B1AF9-B308-4E43-97D1-FF2AB68EC6D0}"/>
              </a:ext>
            </a:extLst>
          </p:cNvPr>
          <p:cNvSpPr/>
          <p:nvPr/>
        </p:nvSpPr>
        <p:spPr>
          <a:xfrm>
            <a:off x="4757530" y="2783576"/>
            <a:ext cx="2001078" cy="9674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hlinkClick r:id="rId4" action="ppaction://hlinksldjump"/>
            <a:extLst>
              <a:ext uri="{FF2B5EF4-FFF2-40B4-BE49-F238E27FC236}">
                <a16:creationId xmlns:a16="http://schemas.microsoft.com/office/drawing/2014/main" id="{579E0556-B260-4E96-8853-A61E7579B1FC}"/>
              </a:ext>
            </a:extLst>
          </p:cNvPr>
          <p:cNvSpPr/>
          <p:nvPr/>
        </p:nvSpPr>
        <p:spPr>
          <a:xfrm>
            <a:off x="6758608" y="2769706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hlinkClick r:id="rId4" action="ppaction://hlinksldjump"/>
            <a:extLst>
              <a:ext uri="{FF2B5EF4-FFF2-40B4-BE49-F238E27FC236}">
                <a16:creationId xmlns:a16="http://schemas.microsoft.com/office/drawing/2014/main" id="{4AEBFBAB-091B-44BD-A31F-7231188C1740}"/>
              </a:ext>
            </a:extLst>
          </p:cNvPr>
          <p:cNvSpPr/>
          <p:nvPr/>
        </p:nvSpPr>
        <p:spPr>
          <a:xfrm>
            <a:off x="8759686" y="2755836"/>
            <a:ext cx="2001078" cy="9674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hlinkClick r:id="rId3" action="ppaction://hlinksldjump"/>
            <a:extLst>
              <a:ext uri="{FF2B5EF4-FFF2-40B4-BE49-F238E27FC236}">
                <a16:creationId xmlns:a16="http://schemas.microsoft.com/office/drawing/2014/main" id="{6FBBC00A-3BAA-4E30-8375-12DD673B4A76}"/>
              </a:ext>
            </a:extLst>
          </p:cNvPr>
          <p:cNvSpPr/>
          <p:nvPr/>
        </p:nvSpPr>
        <p:spPr>
          <a:xfrm>
            <a:off x="2756452" y="3778727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hlinkClick r:id="rId5" action="ppaction://hlinksldjump"/>
            <a:extLst>
              <a:ext uri="{FF2B5EF4-FFF2-40B4-BE49-F238E27FC236}">
                <a16:creationId xmlns:a16="http://schemas.microsoft.com/office/drawing/2014/main" id="{B3C7DC9E-F2E8-43C1-B7AC-D61749E0BB87}"/>
              </a:ext>
            </a:extLst>
          </p:cNvPr>
          <p:cNvSpPr/>
          <p:nvPr/>
        </p:nvSpPr>
        <p:spPr>
          <a:xfrm>
            <a:off x="4757530" y="3764855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hlinkClick r:id="rId4" action="ppaction://hlinksldjump"/>
            <a:extLst>
              <a:ext uri="{FF2B5EF4-FFF2-40B4-BE49-F238E27FC236}">
                <a16:creationId xmlns:a16="http://schemas.microsoft.com/office/drawing/2014/main" id="{7B973DB1-2B76-4BCD-BF31-D34E23A5D8B0}"/>
              </a:ext>
            </a:extLst>
          </p:cNvPr>
          <p:cNvSpPr/>
          <p:nvPr/>
        </p:nvSpPr>
        <p:spPr>
          <a:xfrm>
            <a:off x="6758608" y="3750983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hlinkClick r:id="rId4" action="ppaction://hlinksldjump"/>
            <a:extLst>
              <a:ext uri="{FF2B5EF4-FFF2-40B4-BE49-F238E27FC236}">
                <a16:creationId xmlns:a16="http://schemas.microsoft.com/office/drawing/2014/main" id="{9B45A579-5692-4BFC-99E0-5717020D9E0C}"/>
              </a:ext>
            </a:extLst>
          </p:cNvPr>
          <p:cNvSpPr/>
          <p:nvPr/>
        </p:nvSpPr>
        <p:spPr>
          <a:xfrm>
            <a:off x="8759686" y="3737111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hlinkClick r:id="rId4" action="ppaction://hlinksldjump"/>
            <a:extLst>
              <a:ext uri="{FF2B5EF4-FFF2-40B4-BE49-F238E27FC236}">
                <a16:creationId xmlns:a16="http://schemas.microsoft.com/office/drawing/2014/main" id="{8CD4B143-CC23-4B27-BD5F-9622DF50A378}"/>
              </a:ext>
            </a:extLst>
          </p:cNvPr>
          <p:cNvSpPr/>
          <p:nvPr/>
        </p:nvSpPr>
        <p:spPr>
          <a:xfrm>
            <a:off x="2756452" y="4760008"/>
            <a:ext cx="2001078" cy="108420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hlinkClick r:id="rId4" action="ppaction://hlinksldjump"/>
            <a:extLst>
              <a:ext uri="{FF2B5EF4-FFF2-40B4-BE49-F238E27FC236}">
                <a16:creationId xmlns:a16="http://schemas.microsoft.com/office/drawing/2014/main" id="{82439ED3-325D-4662-B408-72C3F8BD1B0A}"/>
              </a:ext>
            </a:extLst>
          </p:cNvPr>
          <p:cNvSpPr/>
          <p:nvPr/>
        </p:nvSpPr>
        <p:spPr>
          <a:xfrm>
            <a:off x="4757530" y="4746134"/>
            <a:ext cx="2001078" cy="10980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hlinkClick r:id="rId4" action="ppaction://hlinksldjump"/>
            <a:extLst>
              <a:ext uri="{FF2B5EF4-FFF2-40B4-BE49-F238E27FC236}">
                <a16:creationId xmlns:a16="http://schemas.microsoft.com/office/drawing/2014/main" id="{5F1733EF-2443-425D-BA10-8DCB3B6AAE01}"/>
              </a:ext>
            </a:extLst>
          </p:cNvPr>
          <p:cNvSpPr/>
          <p:nvPr/>
        </p:nvSpPr>
        <p:spPr>
          <a:xfrm>
            <a:off x="6758608" y="4732260"/>
            <a:ext cx="2001078" cy="111194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A9BABE20-FB8D-4059-92D1-F11A39C840C6}"/>
              </a:ext>
            </a:extLst>
          </p:cNvPr>
          <p:cNvSpPr/>
          <p:nvPr/>
        </p:nvSpPr>
        <p:spPr>
          <a:xfrm>
            <a:off x="8759686" y="4718386"/>
            <a:ext cx="2001078" cy="11258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97E46FDB-4F81-440C-8B88-4EFF8C8E83A5}"/>
              </a:ext>
            </a:extLst>
          </p:cNvPr>
          <p:cNvSpPr/>
          <p:nvPr/>
        </p:nvSpPr>
        <p:spPr>
          <a:xfrm>
            <a:off x="3014869" y="834886"/>
            <a:ext cx="1497495" cy="953537"/>
          </a:xfrm>
          <a:prstGeom prst="irregularSeal2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xplosion: 14 Points 2">
            <a:extLst>
              <a:ext uri="{FF2B5EF4-FFF2-40B4-BE49-F238E27FC236}">
                <a16:creationId xmlns:a16="http://schemas.microsoft.com/office/drawing/2014/main" id="{A66BC63B-8866-4C9B-B265-A8762C764A3E}"/>
              </a:ext>
            </a:extLst>
          </p:cNvPr>
          <p:cNvSpPr/>
          <p:nvPr/>
        </p:nvSpPr>
        <p:spPr>
          <a:xfrm>
            <a:off x="4964595" y="834884"/>
            <a:ext cx="1497495" cy="953537"/>
          </a:xfrm>
          <a:prstGeom prst="irregularSeal2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xplosion: 14 Points 3">
            <a:extLst>
              <a:ext uri="{FF2B5EF4-FFF2-40B4-BE49-F238E27FC236}">
                <a16:creationId xmlns:a16="http://schemas.microsoft.com/office/drawing/2014/main" id="{6A5CCE03-C4E3-4E84-8368-AF83A6654E75}"/>
              </a:ext>
            </a:extLst>
          </p:cNvPr>
          <p:cNvSpPr/>
          <p:nvPr/>
        </p:nvSpPr>
        <p:spPr>
          <a:xfrm>
            <a:off x="3170582" y="3799535"/>
            <a:ext cx="1497495" cy="953537"/>
          </a:xfrm>
          <a:prstGeom prst="irregularSeal2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4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0"/>
    </mc:Choice>
    <mc:Fallback xmlns="">
      <p:transition spd="slow" advClick="0" advTm="9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FE4A320-4940-47A5-ACFF-2FF42E58AD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337494"/>
              </p:ext>
            </p:extLst>
          </p:nvPr>
        </p:nvGraphicFramePr>
        <p:xfrm>
          <a:off x="785191" y="0"/>
          <a:ext cx="9886120" cy="66948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1261">
                  <a:extLst>
                    <a:ext uri="{9D8B030D-6E8A-4147-A177-3AD203B41FA5}">
                      <a16:colId xmlns:a16="http://schemas.microsoft.com/office/drawing/2014/main" val="519965915"/>
                    </a:ext>
                  </a:extLst>
                </a:gridCol>
                <a:gridCol w="1983187">
                  <a:extLst>
                    <a:ext uri="{9D8B030D-6E8A-4147-A177-3AD203B41FA5}">
                      <a16:colId xmlns:a16="http://schemas.microsoft.com/office/drawing/2014/main" val="2740868284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640914576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3197772418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135447697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9154"/>
                  </a:ext>
                </a:extLst>
              </a:tr>
              <a:tr h="97450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43742"/>
                  </a:ext>
                </a:extLst>
              </a:tr>
              <a:tr h="102588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42996"/>
                  </a:ext>
                </a:extLst>
              </a:tr>
              <a:tr h="101286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36817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45370"/>
                  </a:ext>
                </a:extLst>
              </a:tr>
              <a:tr h="1128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8670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652094"/>
                  </a:ext>
                </a:extLst>
              </a:tr>
            </a:tbl>
          </a:graphicData>
        </a:graphic>
      </p:graphicFrame>
      <p:sp>
        <p:nvSpPr>
          <p:cNvPr id="7" name="Rectangle 6">
            <a:hlinkClick r:id="rId2" action="ppaction://hlinksldjump"/>
            <a:extLst>
              <a:ext uri="{FF2B5EF4-FFF2-40B4-BE49-F238E27FC236}">
                <a16:creationId xmlns:a16="http://schemas.microsoft.com/office/drawing/2014/main" id="{796445A3-81F7-419A-A160-885C857268AF}"/>
              </a:ext>
            </a:extLst>
          </p:cNvPr>
          <p:cNvSpPr/>
          <p:nvPr/>
        </p:nvSpPr>
        <p:spPr>
          <a:xfrm>
            <a:off x="2756452" y="834886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1F1E6C48-635A-48EB-8E8E-1CAD5CA87FD1}"/>
              </a:ext>
            </a:extLst>
          </p:cNvPr>
          <p:cNvSpPr/>
          <p:nvPr/>
        </p:nvSpPr>
        <p:spPr>
          <a:xfrm>
            <a:off x="4757530" y="834886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4" action="ppaction://hlinksldjump"/>
            <a:extLst>
              <a:ext uri="{FF2B5EF4-FFF2-40B4-BE49-F238E27FC236}">
                <a16:creationId xmlns:a16="http://schemas.microsoft.com/office/drawing/2014/main" id="{094821EA-193F-41D1-8238-C3554C037F74}"/>
              </a:ext>
            </a:extLst>
          </p:cNvPr>
          <p:cNvSpPr/>
          <p:nvPr/>
        </p:nvSpPr>
        <p:spPr>
          <a:xfrm>
            <a:off x="6758608" y="834886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hlinkClick r:id="rId4" action="ppaction://hlinksldjump"/>
            <a:extLst>
              <a:ext uri="{FF2B5EF4-FFF2-40B4-BE49-F238E27FC236}">
                <a16:creationId xmlns:a16="http://schemas.microsoft.com/office/drawing/2014/main" id="{60C7E0C7-497A-469D-A7D9-B496F69C2757}"/>
              </a:ext>
            </a:extLst>
          </p:cNvPr>
          <p:cNvSpPr/>
          <p:nvPr/>
        </p:nvSpPr>
        <p:spPr>
          <a:xfrm>
            <a:off x="8759686" y="834886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rId4" action="ppaction://hlinksldjump"/>
            <a:extLst>
              <a:ext uri="{FF2B5EF4-FFF2-40B4-BE49-F238E27FC236}">
                <a16:creationId xmlns:a16="http://schemas.microsoft.com/office/drawing/2014/main" id="{84CC4E6D-3C1E-4F2C-814B-3D46DE84CDC4}"/>
              </a:ext>
            </a:extLst>
          </p:cNvPr>
          <p:cNvSpPr/>
          <p:nvPr/>
        </p:nvSpPr>
        <p:spPr>
          <a:xfrm>
            <a:off x="2756452" y="1802295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hlinkClick r:id="rId4" action="ppaction://hlinksldjump"/>
            <a:extLst>
              <a:ext uri="{FF2B5EF4-FFF2-40B4-BE49-F238E27FC236}">
                <a16:creationId xmlns:a16="http://schemas.microsoft.com/office/drawing/2014/main" id="{C07FCCAC-D44B-459B-A643-EE4C7149639C}"/>
              </a:ext>
            </a:extLst>
          </p:cNvPr>
          <p:cNvSpPr/>
          <p:nvPr/>
        </p:nvSpPr>
        <p:spPr>
          <a:xfrm>
            <a:off x="4757530" y="1802295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hlinkClick r:id="rId4" action="ppaction://hlinksldjump"/>
            <a:extLst>
              <a:ext uri="{FF2B5EF4-FFF2-40B4-BE49-F238E27FC236}">
                <a16:creationId xmlns:a16="http://schemas.microsoft.com/office/drawing/2014/main" id="{515BCDC5-69F7-4727-96DE-C556135BA2A9}"/>
              </a:ext>
            </a:extLst>
          </p:cNvPr>
          <p:cNvSpPr/>
          <p:nvPr/>
        </p:nvSpPr>
        <p:spPr>
          <a:xfrm>
            <a:off x="6758608" y="1802295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4C9B6BE8-9908-43BA-93A8-490F2B0ED9EF}"/>
              </a:ext>
            </a:extLst>
          </p:cNvPr>
          <p:cNvSpPr/>
          <p:nvPr/>
        </p:nvSpPr>
        <p:spPr>
          <a:xfrm>
            <a:off x="8759686" y="1802295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hlinkClick r:id="rId4" action="ppaction://hlinksldjump"/>
            <a:extLst>
              <a:ext uri="{FF2B5EF4-FFF2-40B4-BE49-F238E27FC236}">
                <a16:creationId xmlns:a16="http://schemas.microsoft.com/office/drawing/2014/main" id="{72D9D95B-ACEB-43B0-B793-295E86768CD2}"/>
              </a:ext>
            </a:extLst>
          </p:cNvPr>
          <p:cNvSpPr/>
          <p:nvPr/>
        </p:nvSpPr>
        <p:spPr>
          <a:xfrm>
            <a:off x="2756452" y="2769704"/>
            <a:ext cx="2001078" cy="99515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rId4" action="ppaction://hlinksldjump"/>
            <a:extLst>
              <a:ext uri="{FF2B5EF4-FFF2-40B4-BE49-F238E27FC236}">
                <a16:creationId xmlns:a16="http://schemas.microsoft.com/office/drawing/2014/main" id="{0C7B1AF9-B308-4E43-97D1-FF2AB68EC6D0}"/>
              </a:ext>
            </a:extLst>
          </p:cNvPr>
          <p:cNvSpPr/>
          <p:nvPr/>
        </p:nvSpPr>
        <p:spPr>
          <a:xfrm>
            <a:off x="4757530" y="2783576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hlinkClick r:id="rId4" action="ppaction://hlinksldjump"/>
            <a:extLst>
              <a:ext uri="{FF2B5EF4-FFF2-40B4-BE49-F238E27FC236}">
                <a16:creationId xmlns:a16="http://schemas.microsoft.com/office/drawing/2014/main" id="{579E0556-B260-4E96-8853-A61E7579B1FC}"/>
              </a:ext>
            </a:extLst>
          </p:cNvPr>
          <p:cNvSpPr/>
          <p:nvPr/>
        </p:nvSpPr>
        <p:spPr>
          <a:xfrm>
            <a:off x="6758608" y="2769706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hlinkClick r:id="rId4" action="ppaction://hlinksldjump"/>
            <a:extLst>
              <a:ext uri="{FF2B5EF4-FFF2-40B4-BE49-F238E27FC236}">
                <a16:creationId xmlns:a16="http://schemas.microsoft.com/office/drawing/2014/main" id="{4AEBFBAB-091B-44BD-A31F-7231188C1740}"/>
              </a:ext>
            </a:extLst>
          </p:cNvPr>
          <p:cNvSpPr/>
          <p:nvPr/>
        </p:nvSpPr>
        <p:spPr>
          <a:xfrm>
            <a:off x="8759686" y="2755836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hlinkClick r:id="rId3" action="ppaction://hlinksldjump"/>
            <a:extLst>
              <a:ext uri="{FF2B5EF4-FFF2-40B4-BE49-F238E27FC236}">
                <a16:creationId xmlns:a16="http://schemas.microsoft.com/office/drawing/2014/main" id="{6FBBC00A-3BAA-4E30-8375-12DD673B4A76}"/>
              </a:ext>
            </a:extLst>
          </p:cNvPr>
          <p:cNvSpPr/>
          <p:nvPr/>
        </p:nvSpPr>
        <p:spPr>
          <a:xfrm>
            <a:off x="2756452" y="3778727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hlinkClick r:id="rId3" action="ppaction://hlinksldjump"/>
            <a:extLst>
              <a:ext uri="{FF2B5EF4-FFF2-40B4-BE49-F238E27FC236}">
                <a16:creationId xmlns:a16="http://schemas.microsoft.com/office/drawing/2014/main" id="{B3C7DC9E-F2E8-43C1-B7AC-D61749E0BB87}"/>
              </a:ext>
            </a:extLst>
          </p:cNvPr>
          <p:cNvSpPr/>
          <p:nvPr/>
        </p:nvSpPr>
        <p:spPr>
          <a:xfrm>
            <a:off x="4757530" y="3764855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hlinkClick r:id="rId5" action="ppaction://hlinksldjump"/>
            <a:extLst>
              <a:ext uri="{FF2B5EF4-FFF2-40B4-BE49-F238E27FC236}">
                <a16:creationId xmlns:a16="http://schemas.microsoft.com/office/drawing/2014/main" id="{7B973DB1-2B76-4BCD-BF31-D34E23A5D8B0}"/>
              </a:ext>
            </a:extLst>
          </p:cNvPr>
          <p:cNvSpPr/>
          <p:nvPr/>
        </p:nvSpPr>
        <p:spPr>
          <a:xfrm>
            <a:off x="6758608" y="3750983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hlinkClick r:id="rId4" action="ppaction://hlinksldjump"/>
            <a:extLst>
              <a:ext uri="{FF2B5EF4-FFF2-40B4-BE49-F238E27FC236}">
                <a16:creationId xmlns:a16="http://schemas.microsoft.com/office/drawing/2014/main" id="{9B45A579-5692-4BFC-99E0-5717020D9E0C}"/>
              </a:ext>
            </a:extLst>
          </p:cNvPr>
          <p:cNvSpPr/>
          <p:nvPr/>
        </p:nvSpPr>
        <p:spPr>
          <a:xfrm>
            <a:off x="8759686" y="3737111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hlinkClick r:id="rId4" action="ppaction://hlinksldjump"/>
            <a:extLst>
              <a:ext uri="{FF2B5EF4-FFF2-40B4-BE49-F238E27FC236}">
                <a16:creationId xmlns:a16="http://schemas.microsoft.com/office/drawing/2014/main" id="{8CD4B143-CC23-4B27-BD5F-9622DF50A378}"/>
              </a:ext>
            </a:extLst>
          </p:cNvPr>
          <p:cNvSpPr/>
          <p:nvPr/>
        </p:nvSpPr>
        <p:spPr>
          <a:xfrm>
            <a:off x="2756452" y="4760008"/>
            <a:ext cx="2001078" cy="108420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hlinkClick r:id="rId4" action="ppaction://hlinksldjump"/>
            <a:extLst>
              <a:ext uri="{FF2B5EF4-FFF2-40B4-BE49-F238E27FC236}">
                <a16:creationId xmlns:a16="http://schemas.microsoft.com/office/drawing/2014/main" id="{82439ED3-325D-4662-B408-72C3F8BD1B0A}"/>
              </a:ext>
            </a:extLst>
          </p:cNvPr>
          <p:cNvSpPr/>
          <p:nvPr/>
        </p:nvSpPr>
        <p:spPr>
          <a:xfrm>
            <a:off x="4757530" y="4746134"/>
            <a:ext cx="2001078" cy="109807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hlinkClick r:id="rId4" action="ppaction://hlinksldjump"/>
            <a:extLst>
              <a:ext uri="{FF2B5EF4-FFF2-40B4-BE49-F238E27FC236}">
                <a16:creationId xmlns:a16="http://schemas.microsoft.com/office/drawing/2014/main" id="{5F1733EF-2443-425D-BA10-8DCB3B6AAE01}"/>
              </a:ext>
            </a:extLst>
          </p:cNvPr>
          <p:cNvSpPr/>
          <p:nvPr/>
        </p:nvSpPr>
        <p:spPr>
          <a:xfrm>
            <a:off x="6758608" y="4732260"/>
            <a:ext cx="2001078" cy="111194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A9BABE20-FB8D-4059-92D1-F11A39C840C6}"/>
              </a:ext>
            </a:extLst>
          </p:cNvPr>
          <p:cNvSpPr/>
          <p:nvPr/>
        </p:nvSpPr>
        <p:spPr>
          <a:xfrm>
            <a:off x="8759686" y="4718386"/>
            <a:ext cx="2001078" cy="112582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97E46FDB-4F81-440C-8B88-4EFF8C8E83A5}"/>
              </a:ext>
            </a:extLst>
          </p:cNvPr>
          <p:cNvSpPr/>
          <p:nvPr/>
        </p:nvSpPr>
        <p:spPr>
          <a:xfrm>
            <a:off x="3014869" y="834886"/>
            <a:ext cx="1497495" cy="953537"/>
          </a:xfrm>
          <a:prstGeom prst="irregularSeal2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xplosion: 14 Points 2">
            <a:extLst>
              <a:ext uri="{FF2B5EF4-FFF2-40B4-BE49-F238E27FC236}">
                <a16:creationId xmlns:a16="http://schemas.microsoft.com/office/drawing/2014/main" id="{A66BC63B-8866-4C9B-B265-A8762C764A3E}"/>
              </a:ext>
            </a:extLst>
          </p:cNvPr>
          <p:cNvSpPr/>
          <p:nvPr/>
        </p:nvSpPr>
        <p:spPr>
          <a:xfrm>
            <a:off x="4964595" y="834884"/>
            <a:ext cx="1497495" cy="953537"/>
          </a:xfrm>
          <a:prstGeom prst="irregularSeal2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xplosion: 14 Points 3">
            <a:extLst>
              <a:ext uri="{FF2B5EF4-FFF2-40B4-BE49-F238E27FC236}">
                <a16:creationId xmlns:a16="http://schemas.microsoft.com/office/drawing/2014/main" id="{6A5CCE03-C4E3-4E84-8368-AF83A6654E75}"/>
              </a:ext>
            </a:extLst>
          </p:cNvPr>
          <p:cNvSpPr/>
          <p:nvPr/>
        </p:nvSpPr>
        <p:spPr>
          <a:xfrm>
            <a:off x="3260035" y="3806471"/>
            <a:ext cx="1497495" cy="953537"/>
          </a:xfrm>
          <a:prstGeom prst="irregularSeal2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xplosion: 14 Points 5">
            <a:extLst>
              <a:ext uri="{FF2B5EF4-FFF2-40B4-BE49-F238E27FC236}">
                <a16:creationId xmlns:a16="http://schemas.microsoft.com/office/drawing/2014/main" id="{E79177FD-EDAA-4113-A76B-070CBE336AC3}"/>
              </a:ext>
            </a:extLst>
          </p:cNvPr>
          <p:cNvSpPr/>
          <p:nvPr/>
        </p:nvSpPr>
        <p:spPr>
          <a:xfrm>
            <a:off x="5009321" y="3744046"/>
            <a:ext cx="1497495" cy="953537"/>
          </a:xfrm>
          <a:prstGeom prst="irregularSeal2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35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0"/>
    </mc:Choice>
    <mc:Fallback xmlns="">
      <p:transition spd="slow" advClick="0" advTm="9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FE4A320-4940-47A5-ACFF-2FF42E58AD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455714"/>
              </p:ext>
            </p:extLst>
          </p:nvPr>
        </p:nvGraphicFramePr>
        <p:xfrm>
          <a:off x="785191" y="0"/>
          <a:ext cx="9886120" cy="66948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1261">
                  <a:extLst>
                    <a:ext uri="{9D8B030D-6E8A-4147-A177-3AD203B41FA5}">
                      <a16:colId xmlns:a16="http://schemas.microsoft.com/office/drawing/2014/main" val="519965915"/>
                    </a:ext>
                  </a:extLst>
                </a:gridCol>
                <a:gridCol w="1983187">
                  <a:extLst>
                    <a:ext uri="{9D8B030D-6E8A-4147-A177-3AD203B41FA5}">
                      <a16:colId xmlns:a16="http://schemas.microsoft.com/office/drawing/2014/main" val="2740868284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640914576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3197772418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135447697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9154"/>
                  </a:ext>
                </a:extLst>
              </a:tr>
              <a:tr h="97450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43742"/>
                  </a:ext>
                </a:extLst>
              </a:tr>
              <a:tr h="102588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42996"/>
                  </a:ext>
                </a:extLst>
              </a:tr>
              <a:tr h="101286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36817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45370"/>
                  </a:ext>
                </a:extLst>
              </a:tr>
              <a:tr h="1128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8670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652094"/>
                  </a:ext>
                </a:extLst>
              </a:tr>
            </a:tbl>
          </a:graphicData>
        </a:graphic>
      </p:graphicFrame>
      <p:sp>
        <p:nvSpPr>
          <p:cNvPr id="7" name="Rectangle 6">
            <a:hlinkClick r:id="rId2" action="ppaction://hlinksldjump"/>
            <a:extLst>
              <a:ext uri="{FF2B5EF4-FFF2-40B4-BE49-F238E27FC236}">
                <a16:creationId xmlns:a16="http://schemas.microsoft.com/office/drawing/2014/main" id="{796445A3-81F7-419A-A160-885C857268AF}"/>
              </a:ext>
            </a:extLst>
          </p:cNvPr>
          <p:cNvSpPr/>
          <p:nvPr/>
        </p:nvSpPr>
        <p:spPr>
          <a:xfrm>
            <a:off x="2756452" y="834886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1F1E6C48-635A-48EB-8E8E-1CAD5CA87FD1}"/>
              </a:ext>
            </a:extLst>
          </p:cNvPr>
          <p:cNvSpPr/>
          <p:nvPr/>
        </p:nvSpPr>
        <p:spPr>
          <a:xfrm>
            <a:off x="4757530" y="834886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4" action="ppaction://hlinksldjump"/>
            <a:extLst>
              <a:ext uri="{FF2B5EF4-FFF2-40B4-BE49-F238E27FC236}">
                <a16:creationId xmlns:a16="http://schemas.microsoft.com/office/drawing/2014/main" id="{094821EA-193F-41D1-8238-C3554C037F74}"/>
              </a:ext>
            </a:extLst>
          </p:cNvPr>
          <p:cNvSpPr/>
          <p:nvPr/>
        </p:nvSpPr>
        <p:spPr>
          <a:xfrm>
            <a:off x="6758608" y="834886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hlinkClick r:id="rId4" action="ppaction://hlinksldjump"/>
            <a:extLst>
              <a:ext uri="{FF2B5EF4-FFF2-40B4-BE49-F238E27FC236}">
                <a16:creationId xmlns:a16="http://schemas.microsoft.com/office/drawing/2014/main" id="{60C7E0C7-497A-469D-A7D9-B496F69C2757}"/>
              </a:ext>
            </a:extLst>
          </p:cNvPr>
          <p:cNvSpPr/>
          <p:nvPr/>
        </p:nvSpPr>
        <p:spPr>
          <a:xfrm>
            <a:off x="8759686" y="834886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rId4" action="ppaction://hlinksldjump"/>
            <a:extLst>
              <a:ext uri="{FF2B5EF4-FFF2-40B4-BE49-F238E27FC236}">
                <a16:creationId xmlns:a16="http://schemas.microsoft.com/office/drawing/2014/main" id="{84CC4E6D-3C1E-4F2C-814B-3D46DE84CDC4}"/>
              </a:ext>
            </a:extLst>
          </p:cNvPr>
          <p:cNvSpPr/>
          <p:nvPr/>
        </p:nvSpPr>
        <p:spPr>
          <a:xfrm>
            <a:off x="2756452" y="1802295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hlinkClick r:id="rId4" action="ppaction://hlinksldjump"/>
            <a:extLst>
              <a:ext uri="{FF2B5EF4-FFF2-40B4-BE49-F238E27FC236}">
                <a16:creationId xmlns:a16="http://schemas.microsoft.com/office/drawing/2014/main" id="{C07FCCAC-D44B-459B-A643-EE4C7149639C}"/>
              </a:ext>
            </a:extLst>
          </p:cNvPr>
          <p:cNvSpPr/>
          <p:nvPr/>
        </p:nvSpPr>
        <p:spPr>
          <a:xfrm>
            <a:off x="4757530" y="1802295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hlinkClick r:id="rId5" action="ppaction://hlinksldjump"/>
            <a:extLst>
              <a:ext uri="{FF2B5EF4-FFF2-40B4-BE49-F238E27FC236}">
                <a16:creationId xmlns:a16="http://schemas.microsoft.com/office/drawing/2014/main" id="{515BCDC5-69F7-4727-96DE-C556135BA2A9}"/>
              </a:ext>
            </a:extLst>
          </p:cNvPr>
          <p:cNvSpPr/>
          <p:nvPr/>
        </p:nvSpPr>
        <p:spPr>
          <a:xfrm>
            <a:off x="6758608" y="1802295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4C9B6BE8-9908-43BA-93A8-490F2B0ED9EF}"/>
              </a:ext>
            </a:extLst>
          </p:cNvPr>
          <p:cNvSpPr/>
          <p:nvPr/>
        </p:nvSpPr>
        <p:spPr>
          <a:xfrm>
            <a:off x="8759686" y="1802295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hlinkClick r:id="rId4" action="ppaction://hlinksldjump"/>
            <a:extLst>
              <a:ext uri="{FF2B5EF4-FFF2-40B4-BE49-F238E27FC236}">
                <a16:creationId xmlns:a16="http://schemas.microsoft.com/office/drawing/2014/main" id="{72D9D95B-ACEB-43B0-B793-295E86768CD2}"/>
              </a:ext>
            </a:extLst>
          </p:cNvPr>
          <p:cNvSpPr/>
          <p:nvPr/>
        </p:nvSpPr>
        <p:spPr>
          <a:xfrm>
            <a:off x="2756452" y="2769704"/>
            <a:ext cx="2001078" cy="99515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rId4" action="ppaction://hlinksldjump"/>
            <a:extLst>
              <a:ext uri="{FF2B5EF4-FFF2-40B4-BE49-F238E27FC236}">
                <a16:creationId xmlns:a16="http://schemas.microsoft.com/office/drawing/2014/main" id="{0C7B1AF9-B308-4E43-97D1-FF2AB68EC6D0}"/>
              </a:ext>
            </a:extLst>
          </p:cNvPr>
          <p:cNvSpPr/>
          <p:nvPr/>
        </p:nvSpPr>
        <p:spPr>
          <a:xfrm>
            <a:off x="4757530" y="2783576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hlinkClick r:id="rId4" action="ppaction://hlinksldjump"/>
            <a:extLst>
              <a:ext uri="{FF2B5EF4-FFF2-40B4-BE49-F238E27FC236}">
                <a16:creationId xmlns:a16="http://schemas.microsoft.com/office/drawing/2014/main" id="{579E0556-B260-4E96-8853-A61E7579B1FC}"/>
              </a:ext>
            </a:extLst>
          </p:cNvPr>
          <p:cNvSpPr/>
          <p:nvPr/>
        </p:nvSpPr>
        <p:spPr>
          <a:xfrm>
            <a:off x="6758608" y="2769706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hlinkClick r:id="rId4" action="ppaction://hlinksldjump"/>
            <a:extLst>
              <a:ext uri="{FF2B5EF4-FFF2-40B4-BE49-F238E27FC236}">
                <a16:creationId xmlns:a16="http://schemas.microsoft.com/office/drawing/2014/main" id="{4AEBFBAB-091B-44BD-A31F-7231188C1740}"/>
              </a:ext>
            </a:extLst>
          </p:cNvPr>
          <p:cNvSpPr/>
          <p:nvPr/>
        </p:nvSpPr>
        <p:spPr>
          <a:xfrm>
            <a:off x="8759686" y="2755836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hlinkClick r:id="rId3" action="ppaction://hlinksldjump"/>
            <a:extLst>
              <a:ext uri="{FF2B5EF4-FFF2-40B4-BE49-F238E27FC236}">
                <a16:creationId xmlns:a16="http://schemas.microsoft.com/office/drawing/2014/main" id="{6FBBC00A-3BAA-4E30-8375-12DD673B4A76}"/>
              </a:ext>
            </a:extLst>
          </p:cNvPr>
          <p:cNvSpPr/>
          <p:nvPr/>
        </p:nvSpPr>
        <p:spPr>
          <a:xfrm>
            <a:off x="2756452" y="3778727"/>
            <a:ext cx="2001078" cy="9674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hlinkClick r:id="rId3" action="ppaction://hlinksldjump"/>
            <a:extLst>
              <a:ext uri="{FF2B5EF4-FFF2-40B4-BE49-F238E27FC236}">
                <a16:creationId xmlns:a16="http://schemas.microsoft.com/office/drawing/2014/main" id="{B3C7DC9E-F2E8-43C1-B7AC-D61749E0BB87}"/>
              </a:ext>
            </a:extLst>
          </p:cNvPr>
          <p:cNvSpPr/>
          <p:nvPr/>
        </p:nvSpPr>
        <p:spPr>
          <a:xfrm>
            <a:off x="4757530" y="3764855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hlinkClick r:id="rId3" action="ppaction://hlinksldjump"/>
            <a:extLst>
              <a:ext uri="{FF2B5EF4-FFF2-40B4-BE49-F238E27FC236}">
                <a16:creationId xmlns:a16="http://schemas.microsoft.com/office/drawing/2014/main" id="{7B973DB1-2B76-4BCD-BF31-D34E23A5D8B0}"/>
              </a:ext>
            </a:extLst>
          </p:cNvPr>
          <p:cNvSpPr/>
          <p:nvPr/>
        </p:nvSpPr>
        <p:spPr>
          <a:xfrm>
            <a:off x="6758608" y="3750983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hlinkClick r:id="rId4" action="ppaction://hlinksldjump"/>
            <a:extLst>
              <a:ext uri="{FF2B5EF4-FFF2-40B4-BE49-F238E27FC236}">
                <a16:creationId xmlns:a16="http://schemas.microsoft.com/office/drawing/2014/main" id="{9B45A579-5692-4BFC-99E0-5717020D9E0C}"/>
              </a:ext>
            </a:extLst>
          </p:cNvPr>
          <p:cNvSpPr/>
          <p:nvPr/>
        </p:nvSpPr>
        <p:spPr>
          <a:xfrm>
            <a:off x="8759686" y="3737111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hlinkClick r:id="rId4" action="ppaction://hlinksldjump"/>
            <a:extLst>
              <a:ext uri="{FF2B5EF4-FFF2-40B4-BE49-F238E27FC236}">
                <a16:creationId xmlns:a16="http://schemas.microsoft.com/office/drawing/2014/main" id="{8CD4B143-CC23-4B27-BD5F-9622DF50A378}"/>
              </a:ext>
            </a:extLst>
          </p:cNvPr>
          <p:cNvSpPr/>
          <p:nvPr/>
        </p:nvSpPr>
        <p:spPr>
          <a:xfrm>
            <a:off x="2756452" y="4760008"/>
            <a:ext cx="2001078" cy="108420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hlinkClick r:id="rId4" action="ppaction://hlinksldjump"/>
            <a:extLst>
              <a:ext uri="{FF2B5EF4-FFF2-40B4-BE49-F238E27FC236}">
                <a16:creationId xmlns:a16="http://schemas.microsoft.com/office/drawing/2014/main" id="{82439ED3-325D-4662-B408-72C3F8BD1B0A}"/>
              </a:ext>
            </a:extLst>
          </p:cNvPr>
          <p:cNvSpPr/>
          <p:nvPr/>
        </p:nvSpPr>
        <p:spPr>
          <a:xfrm>
            <a:off x="4757530" y="4746134"/>
            <a:ext cx="2001078" cy="109807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hlinkClick r:id="rId4" action="ppaction://hlinksldjump"/>
            <a:extLst>
              <a:ext uri="{FF2B5EF4-FFF2-40B4-BE49-F238E27FC236}">
                <a16:creationId xmlns:a16="http://schemas.microsoft.com/office/drawing/2014/main" id="{5F1733EF-2443-425D-BA10-8DCB3B6AAE01}"/>
              </a:ext>
            </a:extLst>
          </p:cNvPr>
          <p:cNvSpPr/>
          <p:nvPr/>
        </p:nvSpPr>
        <p:spPr>
          <a:xfrm>
            <a:off x="6758608" y="4732260"/>
            <a:ext cx="2001078" cy="111194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A9BABE20-FB8D-4059-92D1-F11A39C840C6}"/>
              </a:ext>
            </a:extLst>
          </p:cNvPr>
          <p:cNvSpPr/>
          <p:nvPr/>
        </p:nvSpPr>
        <p:spPr>
          <a:xfrm>
            <a:off x="8759686" y="4718386"/>
            <a:ext cx="2001078" cy="112582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97E46FDB-4F81-440C-8B88-4EFF8C8E83A5}"/>
              </a:ext>
            </a:extLst>
          </p:cNvPr>
          <p:cNvSpPr/>
          <p:nvPr/>
        </p:nvSpPr>
        <p:spPr>
          <a:xfrm>
            <a:off x="3014869" y="834886"/>
            <a:ext cx="1497495" cy="953537"/>
          </a:xfrm>
          <a:prstGeom prst="irregularSeal2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xplosion: 14 Points 2">
            <a:extLst>
              <a:ext uri="{FF2B5EF4-FFF2-40B4-BE49-F238E27FC236}">
                <a16:creationId xmlns:a16="http://schemas.microsoft.com/office/drawing/2014/main" id="{A66BC63B-8866-4C9B-B265-A8762C764A3E}"/>
              </a:ext>
            </a:extLst>
          </p:cNvPr>
          <p:cNvSpPr/>
          <p:nvPr/>
        </p:nvSpPr>
        <p:spPr>
          <a:xfrm>
            <a:off x="4964595" y="834884"/>
            <a:ext cx="1497495" cy="953537"/>
          </a:xfrm>
          <a:prstGeom prst="irregularSeal2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xplosion: 14 Points 3">
            <a:extLst>
              <a:ext uri="{FF2B5EF4-FFF2-40B4-BE49-F238E27FC236}">
                <a16:creationId xmlns:a16="http://schemas.microsoft.com/office/drawing/2014/main" id="{6A5CCE03-C4E3-4E84-8368-AF83A6654E75}"/>
              </a:ext>
            </a:extLst>
          </p:cNvPr>
          <p:cNvSpPr/>
          <p:nvPr/>
        </p:nvSpPr>
        <p:spPr>
          <a:xfrm>
            <a:off x="3260035" y="3806471"/>
            <a:ext cx="1497495" cy="953537"/>
          </a:xfrm>
          <a:prstGeom prst="irregularSeal2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xplosion: 14 Points 5">
            <a:extLst>
              <a:ext uri="{FF2B5EF4-FFF2-40B4-BE49-F238E27FC236}">
                <a16:creationId xmlns:a16="http://schemas.microsoft.com/office/drawing/2014/main" id="{E79177FD-EDAA-4113-A76B-070CBE336AC3}"/>
              </a:ext>
            </a:extLst>
          </p:cNvPr>
          <p:cNvSpPr/>
          <p:nvPr/>
        </p:nvSpPr>
        <p:spPr>
          <a:xfrm>
            <a:off x="5009321" y="3744046"/>
            <a:ext cx="1497495" cy="953537"/>
          </a:xfrm>
          <a:prstGeom prst="irregularSeal2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xplosion: 14 Points 7">
            <a:extLst>
              <a:ext uri="{FF2B5EF4-FFF2-40B4-BE49-F238E27FC236}">
                <a16:creationId xmlns:a16="http://schemas.microsoft.com/office/drawing/2014/main" id="{1A240FB8-A80B-4269-ADCB-6E1678638A09}"/>
              </a:ext>
            </a:extLst>
          </p:cNvPr>
          <p:cNvSpPr/>
          <p:nvPr/>
        </p:nvSpPr>
        <p:spPr>
          <a:xfrm>
            <a:off x="7010399" y="3685655"/>
            <a:ext cx="1497495" cy="953537"/>
          </a:xfrm>
          <a:prstGeom prst="irregularSeal2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7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0"/>
    </mc:Choice>
    <mc:Fallback xmlns="">
      <p:transition spd="slow" advClick="0" advTm="9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E6D428-B45A-46F7-BC43-9CEE13A56D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43" y="0"/>
            <a:ext cx="10442714" cy="6858000"/>
          </a:xfrm>
          <a:prstGeom prst="rect">
            <a:avLst/>
          </a:prstGeom>
        </p:spPr>
      </p:pic>
      <p:pic>
        <p:nvPicPr>
          <p:cNvPr id="2" name="Battleship (2012) Soundtrack Suite - Steve Jablonsky">
            <a:hlinkClick r:id="" action="ppaction://media"/>
            <a:extLst>
              <a:ext uri="{FF2B5EF4-FFF2-40B4-BE49-F238E27FC236}">
                <a16:creationId xmlns:a16="http://schemas.microsoft.com/office/drawing/2014/main" id="{E6134074-D1F8-4AAC-A364-B4A132C8EB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6093" end="400870.875"/>
                  <p14:fade in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3774" y="59866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89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 advTm="2000">
        <p159:morph option="byObject"/>
      </p:transition>
    </mc:Choice>
    <mc:Fallback xmlns="">
      <p:transition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FE4A320-4940-47A5-ACFF-2FF42E58AD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9165697"/>
              </p:ext>
            </p:extLst>
          </p:nvPr>
        </p:nvGraphicFramePr>
        <p:xfrm>
          <a:off x="785191" y="0"/>
          <a:ext cx="9886120" cy="66948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1261">
                  <a:extLst>
                    <a:ext uri="{9D8B030D-6E8A-4147-A177-3AD203B41FA5}">
                      <a16:colId xmlns:a16="http://schemas.microsoft.com/office/drawing/2014/main" val="519965915"/>
                    </a:ext>
                  </a:extLst>
                </a:gridCol>
                <a:gridCol w="1983187">
                  <a:extLst>
                    <a:ext uri="{9D8B030D-6E8A-4147-A177-3AD203B41FA5}">
                      <a16:colId xmlns:a16="http://schemas.microsoft.com/office/drawing/2014/main" val="2740868284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640914576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3197772418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135447697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9154"/>
                  </a:ext>
                </a:extLst>
              </a:tr>
              <a:tr h="97450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43742"/>
                  </a:ext>
                </a:extLst>
              </a:tr>
              <a:tr h="102588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42996"/>
                  </a:ext>
                </a:extLst>
              </a:tr>
              <a:tr h="101286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36817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45370"/>
                  </a:ext>
                </a:extLst>
              </a:tr>
              <a:tr h="1128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8670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652094"/>
                  </a:ext>
                </a:extLst>
              </a:tr>
            </a:tbl>
          </a:graphicData>
        </a:graphic>
      </p:graphicFrame>
      <p:sp>
        <p:nvSpPr>
          <p:cNvPr id="7" name="Rectangle 6">
            <a:hlinkClick r:id="rId2" action="ppaction://hlinksldjump"/>
            <a:extLst>
              <a:ext uri="{FF2B5EF4-FFF2-40B4-BE49-F238E27FC236}">
                <a16:creationId xmlns:a16="http://schemas.microsoft.com/office/drawing/2014/main" id="{796445A3-81F7-419A-A160-885C857268AF}"/>
              </a:ext>
            </a:extLst>
          </p:cNvPr>
          <p:cNvSpPr/>
          <p:nvPr/>
        </p:nvSpPr>
        <p:spPr>
          <a:xfrm>
            <a:off x="2756452" y="827947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1F1E6C48-635A-48EB-8E8E-1CAD5CA87FD1}"/>
              </a:ext>
            </a:extLst>
          </p:cNvPr>
          <p:cNvSpPr/>
          <p:nvPr/>
        </p:nvSpPr>
        <p:spPr>
          <a:xfrm>
            <a:off x="4757530" y="834886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4" action="ppaction://hlinksldjump"/>
            <a:extLst>
              <a:ext uri="{FF2B5EF4-FFF2-40B4-BE49-F238E27FC236}">
                <a16:creationId xmlns:a16="http://schemas.microsoft.com/office/drawing/2014/main" id="{094821EA-193F-41D1-8238-C3554C037F74}"/>
              </a:ext>
            </a:extLst>
          </p:cNvPr>
          <p:cNvSpPr/>
          <p:nvPr/>
        </p:nvSpPr>
        <p:spPr>
          <a:xfrm>
            <a:off x="6758608" y="834886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hlinkClick r:id="rId4" action="ppaction://hlinksldjump"/>
            <a:extLst>
              <a:ext uri="{FF2B5EF4-FFF2-40B4-BE49-F238E27FC236}">
                <a16:creationId xmlns:a16="http://schemas.microsoft.com/office/drawing/2014/main" id="{60C7E0C7-497A-469D-A7D9-B496F69C2757}"/>
              </a:ext>
            </a:extLst>
          </p:cNvPr>
          <p:cNvSpPr/>
          <p:nvPr/>
        </p:nvSpPr>
        <p:spPr>
          <a:xfrm>
            <a:off x="8759686" y="834886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rId4" action="ppaction://hlinksldjump"/>
            <a:extLst>
              <a:ext uri="{FF2B5EF4-FFF2-40B4-BE49-F238E27FC236}">
                <a16:creationId xmlns:a16="http://schemas.microsoft.com/office/drawing/2014/main" id="{84CC4E6D-3C1E-4F2C-814B-3D46DE84CDC4}"/>
              </a:ext>
            </a:extLst>
          </p:cNvPr>
          <p:cNvSpPr/>
          <p:nvPr/>
        </p:nvSpPr>
        <p:spPr>
          <a:xfrm>
            <a:off x="2756452" y="1802295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hlinkClick r:id="rId4" action="ppaction://hlinksldjump"/>
            <a:extLst>
              <a:ext uri="{FF2B5EF4-FFF2-40B4-BE49-F238E27FC236}">
                <a16:creationId xmlns:a16="http://schemas.microsoft.com/office/drawing/2014/main" id="{C07FCCAC-D44B-459B-A643-EE4C7149639C}"/>
              </a:ext>
            </a:extLst>
          </p:cNvPr>
          <p:cNvSpPr/>
          <p:nvPr/>
        </p:nvSpPr>
        <p:spPr>
          <a:xfrm>
            <a:off x="4757530" y="1802295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hlinkClick r:id="rId3" action="ppaction://hlinksldjump"/>
            <a:extLst>
              <a:ext uri="{FF2B5EF4-FFF2-40B4-BE49-F238E27FC236}">
                <a16:creationId xmlns:a16="http://schemas.microsoft.com/office/drawing/2014/main" id="{515BCDC5-69F7-4727-96DE-C556135BA2A9}"/>
              </a:ext>
            </a:extLst>
          </p:cNvPr>
          <p:cNvSpPr/>
          <p:nvPr/>
        </p:nvSpPr>
        <p:spPr>
          <a:xfrm>
            <a:off x="6632712" y="1816161"/>
            <a:ext cx="2252870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4C9B6BE8-9908-43BA-93A8-490F2B0ED9EF}"/>
              </a:ext>
            </a:extLst>
          </p:cNvPr>
          <p:cNvSpPr/>
          <p:nvPr/>
        </p:nvSpPr>
        <p:spPr>
          <a:xfrm>
            <a:off x="8762997" y="1802295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hlinkClick r:id="rId4" action="ppaction://hlinksldjump"/>
            <a:extLst>
              <a:ext uri="{FF2B5EF4-FFF2-40B4-BE49-F238E27FC236}">
                <a16:creationId xmlns:a16="http://schemas.microsoft.com/office/drawing/2014/main" id="{72D9D95B-ACEB-43B0-B793-295E86768CD2}"/>
              </a:ext>
            </a:extLst>
          </p:cNvPr>
          <p:cNvSpPr/>
          <p:nvPr/>
        </p:nvSpPr>
        <p:spPr>
          <a:xfrm>
            <a:off x="2756452" y="2769704"/>
            <a:ext cx="2001078" cy="99515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rId5" action="ppaction://hlinksldjump"/>
            <a:extLst>
              <a:ext uri="{FF2B5EF4-FFF2-40B4-BE49-F238E27FC236}">
                <a16:creationId xmlns:a16="http://schemas.microsoft.com/office/drawing/2014/main" id="{0C7B1AF9-B308-4E43-97D1-FF2AB68EC6D0}"/>
              </a:ext>
            </a:extLst>
          </p:cNvPr>
          <p:cNvSpPr/>
          <p:nvPr/>
        </p:nvSpPr>
        <p:spPr>
          <a:xfrm>
            <a:off x="4757530" y="2783574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hlinkClick r:id="rId4" action="ppaction://hlinksldjump"/>
            <a:extLst>
              <a:ext uri="{FF2B5EF4-FFF2-40B4-BE49-F238E27FC236}">
                <a16:creationId xmlns:a16="http://schemas.microsoft.com/office/drawing/2014/main" id="{579E0556-B260-4E96-8853-A61E7579B1FC}"/>
              </a:ext>
            </a:extLst>
          </p:cNvPr>
          <p:cNvSpPr/>
          <p:nvPr/>
        </p:nvSpPr>
        <p:spPr>
          <a:xfrm>
            <a:off x="6758608" y="2769706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hlinkClick r:id="rId4" action="ppaction://hlinksldjump"/>
            <a:extLst>
              <a:ext uri="{FF2B5EF4-FFF2-40B4-BE49-F238E27FC236}">
                <a16:creationId xmlns:a16="http://schemas.microsoft.com/office/drawing/2014/main" id="{4AEBFBAB-091B-44BD-A31F-7231188C1740}"/>
              </a:ext>
            </a:extLst>
          </p:cNvPr>
          <p:cNvSpPr/>
          <p:nvPr/>
        </p:nvSpPr>
        <p:spPr>
          <a:xfrm>
            <a:off x="8759686" y="2755836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hlinkClick r:id="rId3" action="ppaction://hlinksldjump"/>
            <a:extLst>
              <a:ext uri="{FF2B5EF4-FFF2-40B4-BE49-F238E27FC236}">
                <a16:creationId xmlns:a16="http://schemas.microsoft.com/office/drawing/2014/main" id="{6FBBC00A-3BAA-4E30-8375-12DD673B4A76}"/>
              </a:ext>
            </a:extLst>
          </p:cNvPr>
          <p:cNvSpPr/>
          <p:nvPr/>
        </p:nvSpPr>
        <p:spPr>
          <a:xfrm>
            <a:off x="2756452" y="3778727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hlinkClick r:id="rId3" action="ppaction://hlinksldjump"/>
            <a:extLst>
              <a:ext uri="{FF2B5EF4-FFF2-40B4-BE49-F238E27FC236}">
                <a16:creationId xmlns:a16="http://schemas.microsoft.com/office/drawing/2014/main" id="{B3C7DC9E-F2E8-43C1-B7AC-D61749E0BB87}"/>
              </a:ext>
            </a:extLst>
          </p:cNvPr>
          <p:cNvSpPr/>
          <p:nvPr/>
        </p:nvSpPr>
        <p:spPr>
          <a:xfrm>
            <a:off x="4757530" y="3764855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hlinkClick r:id="rId3" action="ppaction://hlinksldjump"/>
            <a:extLst>
              <a:ext uri="{FF2B5EF4-FFF2-40B4-BE49-F238E27FC236}">
                <a16:creationId xmlns:a16="http://schemas.microsoft.com/office/drawing/2014/main" id="{7B973DB1-2B76-4BCD-BF31-D34E23A5D8B0}"/>
              </a:ext>
            </a:extLst>
          </p:cNvPr>
          <p:cNvSpPr/>
          <p:nvPr/>
        </p:nvSpPr>
        <p:spPr>
          <a:xfrm>
            <a:off x="6758608" y="3750983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hlinkClick r:id="rId4" action="ppaction://hlinksldjump"/>
            <a:extLst>
              <a:ext uri="{FF2B5EF4-FFF2-40B4-BE49-F238E27FC236}">
                <a16:creationId xmlns:a16="http://schemas.microsoft.com/office/drawing/2014/main" id="{9B45A579-5692-4BFC-99E0-5717020D9E0C}"/>
              </a:ext>
            </a:extLst>
          </p:cNvPr>
          <p:cNvSpPr/>
          <p:nvPr/>
        </p:nvSpPr>
        <p:spPr>
          <a:xfrm>
            <a:off x="8759686" y="3737111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hlinkClick r:id="rId4" action="ppaction://hlinksldjump"/>
            <a:extLst>
              <a:ext uri="{FF2B5EF4-FFF2-40B4-BE49-F238E27FC236}">
                <a16:creationId xmlns:a16="http://schemas.microsoft.com/office/drawing/2014/main" id="{8CD4B143-CC23-4B27-BD5F-9622DF50A378}"/>
              </a:ext>
            </a:extLst>
          </p:cNvPr>
          <p:cNvSpPr/>
          <p:nvPr/>
        </p:nvSpPr>
        <p:spPr>
          <a:xfrm>
            <a:off x="2756452" y="4760008"/>
            <a:ext cx="2001078" cy="108420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hlinkClick r:id="rId4" action="ppaction://hlinksldjump"/>
            <a:extLst>
              <a:ext uri="{FF2B5EF4-FFF2-40B4-BE49-F238E27FC236}">
                <a16:creationId xmlns:a16="http://schemas.microsoft.com/office/drawing/2014/main" id="{82439ED3-325D-4662-B408-72C3F8BD1B0A}"/>
              </a:ext>
            </a:extLst>
          </p:cNvPr>
          <p:cNvSpPr/>
          <p:nvPr/>
        </p:nvSpPr>
        <p:spPr>
          <a:xfrm>
            <a:off x="4757530" y="4746134"/>
            <a:ext cx="2001078" cy="109807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hlinkClick r:id="rId4" action="ppaction://hlinksldjump"/>
            <a:extLst>
              <a:ext uri="{FF2B5EF4-FFF2-40B4-BE49-F238E27FC236}">
                <a16:creationId xmlns:a16="http://schemas.microsoft.com/office/drawing/2014/main" id="{5F1733EF-2443-425D-BA10-8DCB3B6AAE01}"/>
              </a:ext>
            </a:extLst>
          </p:cNvPr>
          <p:cNvSpPr/>
          <p:nvPr/>
        </p:nvSpPr>
        <p:spPr>
          <a:xfrm>
            <a:off x="6758608" y="4732260"/>
            <a:ext cx="2001078" cy="111194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A9BABE20-FB8D-4059-92D1-F11A39C840C6}"/>
              </a:ext>
            </a:extLst>
          </p:cNvPr>
          <p:cNvSpPr/>
          <p:nvPr/>
        </p:nvSpPr>
        <p:spPr>
          <a:xfrm>
            <a:off x="8759686" y="4718386"/>
            <a:ext cx="2001078" cy="112582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97E46FDB-4F81-440C-8B88-4EFF8C8E83A5}"/>
              </a:ext>
            </a:extLst>
          </p:cNvPr>
          <p:cNvSpPr/>
          <p:nvPr/>
        </p:nvSpPr>
        <p:spPr>
          <a:xfrm>
            <a:off x="3014869" y="834886"/>
            <a:ext cx="1497495" cy="953537"/>
          </a:xfrm>
          <a:prstGeom prst="irregularSeal2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xplosion: 14 Points 2">
            <a:extLst>
              <a:ext uri="{FF2B5EF4-FFF2-40B4-BE49-F238E27FC236}">
                <a16:creationId xmlns:a16="http://schemas.microsoft.com/office/drawing/2014/main" id="{A66BC63B-8866-4C9B-B265-A8762C764A3E}"/>
              </a:ext>
            </a:extLst>
          </p:cNvPr>
          <p:cNvSpPr/>
          <p:nvPr/>
        </p:nvSpPr>
        <p:spPr>
          <a:xfrm>
            <a:off x="4964595" y="834884"/>
            <a:ext cx="1497495" cy="953537"/>
          </a:xfrm>
          <a:prstGeom prst="irregularSeal2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xplosion: 14 Points 3">
            <a:extLst>
              <a:ext uri="{FF2B5EF4-FFF2-40B4-BE49-F238E27FC236}">
                <a16:creationId xmlns:a16="http://schemas.microsoft.com/office/drawing/2014/main" id="{6A5CCE03-C4E3-4E84-8368-AF83A6654E75}"/>
              </a:ext>
            </a:extLst>
          </p:cNvPr>
          <p:cNvSpPr/>
          <p:nvPr/>
        </p:nvSpPr>
        <p:spPr>
          <a:xfrm>
            <a:off x="3260035" y="3806471"/>
            <a:ext cx="1497495" cy="953537"/>
          </a:xfrm>
          <a:prstGeom prst="irregularSeal2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xplosion: 14 Points 5">
            <a:extLst>
              <a:ext uri="{FF2B5EF4-FFF2-40B4-BE49-F238E27FC236}">
                <a16:creationId xmlns:a16="http://schemas.microsoft.com/office/drawing/2014/main" id="{E79177FD-EDAA-4113-A76B-070CBE336AC3}"/>
              </a:ext>
            </a:extLst>
          </p:cNvPr>
          <p:cNvSpPr/>
          <p:nvPr/>
        </p:nvSpPr>
        <p:spPr>
          <a:xfrm>
            <a:off x="5009321" y="3744046"/>
            <a:ext cx="1497495" cy="953537"/>
          </a:xfrm>
          <a:prstGeom prst="irregularSeal2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xplosion: 14 Points 7">
            <a:extLst>
              <a:ext uri="{FF2B5EF4-FFF2-40B4-BE49-F238E27FC236}">
                <a16:creationId xmlns:a16="http://schemas.microsoft.com/office/drawing/2014/main" id="{1A240FB8-A80B-4269-ADCB-6E1678638A09}"/>
              </a:ext>
            </a:extLst>
          </p:cNvPr>
          <p:cNvSpPr/>
          <p:nvPr/>
        </p:nvSpPr>
        <p:spPr>
          <a:xfrm>
            <a:off x="7010399" y="3685655"/>
            <a:ext cx="1497495" cy="953537"/>
          </a:xfrm>
          <a:prstGeom prst="irregularSeal2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xplosion: 14 Points 11">
            <a:extLst>
              <a:ext uri="{FF2B5EF4-FFF2-40B4-BE49-F238E27FC236}">
                <a16:creationId xmlns:a16="http://schemas.microsoft.com/office/drawing/2014/main" id="{FF470ED5-E616-4256-A421-A1942AD37496}"/>
              </a:ext>
            </a:extLst>
          </p:cNvPr>
          <p:cNvSpPr/>
          <p:nvPr/>
        </p:nvSpPr>
        <p:spPr>
          <a:xfrm>
            <a:off x="6965673" y="1823101"/>
            <a:ext cx="1497495" cy="953537"/>
          </a:xfrm>
          <a:prstGeom prst="irregularSeal2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8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0"/>
    </mc:Choice>
    <mc:Fallback xmlns="">
      <p:transition spd="slow" advClick="0" advTm="9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FE4A320-4940-47A5-ACFF-2FF42E58AD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589650"/>
              </p:ext>
            </p:extLst>
          </p:nvPr>
        </p:nvGraphicFramePr>
        <p:xfrm>
          <a:off x="785191" y="0"/>
          <a:ext cx="9886120" cy="66948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1261">
                  <a:extLst>
                    <a:ext uri="{9D8B030D-6E8A-4147-A177-3AD203B41FA5}">
                      <a16:colId xmlns:a16="http://schemas.microsoft.com/office/drawing/2014/main" val="519965915"/>
                    </a:ext>
                  </a:extLst>
                </a:gridCol>
                <a:gridCol w="1983187">
                  <a:extLst>
                    <a:ext uri="{9D8B030D-6E8A-4147-A177-3AD203B41FA5}">
                      <a16:colId xmlns:a16="http://schemas.microsoft.com/office/drawing/2014/main" val="2740868284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640914576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3197772418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135447697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9154"/>
                  </a:ext>
                </a:extLst>
              </a:tr>
              <a:tr h="97450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43742"/>
                  </a:ext>
                </a:extLst>
              </a:tr>
              <a:tr h="102588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42996"/>
                  </a:ext>
                </a:extLst>
              </a:tr>
              <a:tr h="101286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36817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45370"/>
                  </a:ext>
                </a:extLst>
              </a:tr>
              <a:tr h="1128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8670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652094"/>
                  </a:ext>
                </a:extLst>
              </a:tr>
            </a:tbl>
          </a:graphicData>
        </a:graphic>
      </p:graphicFrame>
      <p:sp>
        <p:nvSpPr>
          <p:cNvPr id="7" name="Rectangle 6">
            <a:hlinkClick r:id="rId2" action="ppaction://hlinksldjump"/>
            <a:extLst>
              <a:ext uri="{FF2B5EF4-FFF2-40B4-BE49-F238E27FC236}">
                <a16:creationId xmlns:a16="http://schemas.microsoft.com/office/drawing/2014/main" id="{796445A3-81F7-419A-A160-885C857268AF}"/>
              </a:ext>
            </a:extLst>
          </p:cNvPr>
          <p:cNvSpPr/>
          <p:nvPr/>
        </p:nvSpPr>
        <p:spPr>
          <a:xfrm>
            <a:off x="2756452" y="834886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1F1E6C48-635A-48EB-8E8E-1CAD5CA87FD1}"/>
              </a:ext>
            </a:extLst>
          </p:cNvPr>
          <p:cNvSpPr/>
          <p:nvPr/>
        </p:nvSpPr>
        <p:spPr>
          <a:xfrm>
            <a:off x="4757530" y="834886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4" action="ppaction://hlinksldjump"/>
            <a:extLst>
              <a:ext uri="{FF2B5EF4-FFF2-40B4-BE49-F238E27FC236}">
                <a16:creationId xmlns:a16="http://schemas.microsoft.com/office/drawing/2014/main" id="{094821EA-193F-41D1-8238-C3554C037F74}"/>
              </a:ext>
            </a:extLst>
          </p:cNvPr>
          <p:cNvSpPr/>
          <p:nvPr/>
        </p:nvSpPr>
        <p:spPr>
          <a:xfrm>
            <a:off x="6758608" y="834886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hlinkClick r:id="rId4" action="ppaction://hlinksldjump"/>
            <a:extLst>
              <a:ext uri="{FF2B5EF4-FFF2-40B4-BE49-F238E27FC236}">
                <a16:creationId xmlns:a16="http://schemas.microsoft.com/office/drawing/2014/main" id="{60C7E0C7-497A-469D-A7D9-B496F69C2757}"/>
              </a:ext>
            </a:extLst>
          </p:cNvPr>
          <p:cNvSpPr/>
          <p:nvPr/>
        </p:nvSpPr>
        <p:spPr>
          <a:xfrm>
            <a:off x="8759686" y="834886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rId4" action="ppaction://hlinksldjump"/>
            <a:extLst>
              <a:ext uri="{FF2B5EF4-FFF2-40B4-BE49-F238E27FC236}">
                <a16:creationId xmlns:a16="http://schemas.microsoft.com/office/drawing/2014/main" id="{84CC4E6D-3C1E-4F2C-814B-3D46DE84CDC4}"/>
              </a:ext>
            </a:extLst>
          </p:cNvPr>
          <p:cNvSpPr/>
          <p:nvPr/>
        </p:nvSpPr>
        <p:spPr>
          <a:xfrm>
            <a:off x="2756452" y="1802295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hlinkClick r:id="rId4" action="ppaction://hlinksldjump"/>
            <a:extLst>
              <a:ext uri="{FF2B5EF4-FFF2-40B4-BE49-F238E27FC236}">
                <a16:creationId xmlns:a16="http://schemas.microsoft.com/office/drawing/2014/main" id="{C07FCCAC-D44B-459B-A643-EE4C7149639C}"/>
              </a:ext>
            </a:extLst>
          </p:cNvPr>
          <p:cNvSpPr/>
          <p:nvPr/>
        </p:nvSpPr>
        <p:spPr>
          <a:xfrm>
            <a:off x="4757530" y="1802295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hlinkClick r:id="rId3" action="ppaction://hlinksldjump"/>
            <a:extLst>
              <a:ext uri="{FF2B5EF4-FFF2-40B4-BE49-F238E27FC236}">
                <a16:creationId xmlns:a16="http://schemas.microsoft.com/office/drawing/2014/main" id="{515BCDC5-69F7-4727-96DE-C556135BA2A9}"/>
              </a:ext>
            </a:extLst>
          </p:cNvPr>
          <p:cNvSpPr/>
          <p:nvPr/>
        </p:nvSpPr>
        <p:spPr>
          <a:xfrm>
            <a:off x="6758608" y="1802295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4C9B6BE8-9908-43BA-93A8-490F2B0ED9EF}"/>
              </a:ext>
            </a:extLst>
          </p:cNvPr>
          <p:cNvSpPr/>
          <p:nvPr/>
        </p:nvSpPr>
        <p:spPr>
          <a:xfrm>
            <a:off x="8738151" y="1796282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hlinkClick r:id="rId4" action="ppaction://hlinksldjump"/>
            <a:extLst>
              <a:ext uri="{FF2B5EF4-FFF2-40B4-BE49-F238E27FC236}">
                <a16:creationId xmlns:a16="http://schemas.microsoft.com/office/drawing/2014/main" id="{72D9D95B-ACEB-43B0-B793-295E86768CD2}"/>
              </a:ext>
            </a:extLst>
          </p:cNvPr>
          <p:cNvSpPr/>
          <p:nvPr/>
        </p:nvSpPr>
        <p:spPr>
          <a:xfrm>
            <a:off x="2756452" y="2769704"/>
            <a:ext cx="2001078" cy="99515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0C7B1AF9-B308-4E43-97D1-FF2AB68EC6D0}"/>
              </a:ext>
            </a:extLst>
          </p:cNvPr>
          <p:cNvSpPr/>
          <p:nvPr/>
        </p:nvSpPr>
        <p:spPr>
          <a:xfrm>
            <a:off x="4757530" y="2783574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hlinkClick r:id="rId4" action="ppaction://hlinksldjump"/>
            <a:extLst>
              <a:ext uri="{FF2B5EF4-FFF2-40B4-BE49-F238E27FC236}">
                <a16:creationId xmlns:a16="http://schemas.microsoft.com/office/drawing/2014/main" id="{579E0556-B260-4E96-8853-A61E7579B1FC}"/>
              </a:ext>
            </a:extLst>
          </p:cNvPr>
          <p:cNvSpPr/>
          <p:nvPr/>
        </p:nvSpPr>
        <p:spPr>
          <a:xfrm>
            <a:off x="6758608" y="2769706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hlinkClick r:id="rId5" action="ppaction://hlinksldjump"/>
            <a:extLst>
              <a:ext uri="{FF2B5EF4-FFF2-40B4-BE49-F238E27FC236}">
                <a16:creationId xmlns:a16="http://schemas.microsoft.com/office/drawing/2014/main" id="{4AEBFBAB-091B-44BD-A31F-7231188C1740}"/>
              </a:ext>
            </a:extLst>
          </p:cNvPr>
          <p:cNvSpPr/>
          <p:nvPr/>
        </p:nvSpPr>
        <p:spPr>
          <a:xfrm>
            <a:off x="8759686" y="2755836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hlinkClick r:id="rId3" action="ppaction://hlinksldjump"/>
            <a:extLst>
              <a:ext uri="{FF2B5EF4-FFF2-40B4-BE49-F238E27FC236}">
                <a16:creationId xmlns:a16="http://schemas.microsoft.com/office/drawing/2014/main" id="{6FBBC00A-3BAA-4E30-8375-12DD673B4A76}"/>
              </a:ext>
            </a:extLst>
          </p:cNvPr>
          <p:cNvSpPr/>
          <p:nvPr/>
        </p:nvSpPr>
        <p:spPr>
          <a:xfrm>
            <a:off x="2756452" y="3778727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hlinkClick r:id="rId3" action="ppaction://hlinksldjump"/>
            <a:extLst>
              <a:ext uri="{FF2B5EF4-FFF2-40B4-BE49-F238E27FC236}">
                <a16:creationId xmlns:a16="http://schemas.microsoft.com/office/drawing/2014/main" id="{B3C7DC9E-F2E8-43C1-B7AC-D61749E0BB87}"/>
              </a:ext>
            </a:extLst>
          </p:cNvPr>
          <p:cNvSpPr/>
          <p:nvPr/>
        </p:nvSpPr>
        <p:spPr>
          <a:xfrm>
            <a:off x="4757530" y="3764855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hlinkClick r:id="rId3" action="ppaction://hlinksldjump"/>
            <a:extLst>
              <a:ext uri="{FF2B5EF4-FFF2-40B4-BE49-F238E27FC236}">
                <a16:creationId xmlns:a16="http://schemas.microsoft.com/office/drawing/2014/main" id="{7B973DB1-2B76-4BCD-BF31-D34E23A5D8B0}"/>
              </a:ext>
            </a:extLst>
          </p:cNvPr>
          <p:cNvSpPr/>
          <p:nvPr/>
        </p:nvSpPr>
        <p:spPr>
          <a:xfrm>
            <a:off x="6758608" y="3750983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hlinkClick r:id="rId4" action="ppaction://hlinksldjump"/>
            <a:extLst>
              <a:ext uri="{FF2B5EF4-FFF2-40B4-BE49-F238E27FC236}">
                <a16:creationId xmlns:a16="http://schemas.microsoft.com/office/drawing/2014/main" id="{9B45A579-5692-4BFC-99E0-5717020D9E0C}"/>
              </a:ext>
            </a:extLst>
          </p:cNvPr>
          <p:cNvSpPr/>
          <p:nvPr/>
        </p:nvSpPr>
        <p:spPr>
          <a:xfrm>
            <a:off x="8759686" y="3737111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hlinkClick r:id="rId4" action="ppaction://hlinksldjump"/>
            <a:extLst>
              <a:ext uri="{FF2B5EF4-FFF2-40B4-BE49-F238E27FC236}">
                <a16:creationId xmlns:a16="http://schemas.microsoft.com/office/drawing/2014/main" id="{8CD4B143-CC23-4B27-BD5F-9622DF50A378}"/>
              </a:ext>
            </a:extLst>
          </p:cNvPr>
          <p:cNvSpPr/>
          <p:nvPr/>
        </p:nvSpPr>
        <p:spPr>
          <a:xfrm>
            <a:off x="2756452" y="4760008"/>
            <a:ext cx="2001078" cy="108420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hlinkClick r:id="rId4" action="ppaction://hlinksldjump"/>
            <a:extLst>
              <a:ext uri="{FF2B5EF4-FFF2-40B4-BE49-F238E27FC236}">
                <a16:creationId xmlns:a16="http://schemas.microsoft.com/office/drawing/2014/main" id="{82439ED3-325D-4662-B408-72C3F8BD1B0A}"/>
              </a:ext>
            </a:extLst>
          </p:cNvPr>
          <p:cNvSpPr/>
          <p:nvPr/>
        </p:nvSpPr>
        <p:spPr>
          <a:xfrm>
            <a:off x="4757530" y="4746134"/>
            <a:ext cx="2001078" cy="109807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hlinkClick r:id="rId4" action="ppaction://hlinksldjump"/>
            <a:extLst>
              <a:ext uri="{FF2B5EF4-FFF2-40B4-BE49-F238E27FC236}">
                <a16:creationId xmlns:a16="http://schemas.microsoft.com/office/drawing/2014/main" id="{5F1733EF-2443-425D-BA10-8DCB3B6AAE01}"/>
              </a:ext>
            </a:extLst>
          </p:cNvPr>
          <p:cNvSpPr/>
          <p:nvPr/>
        </p:nvSpPr>
        <p:spPr>
          <a:xfrm>
            <a:off x="6758608" y="4732260"/>
            <a:ext cx="2001078" cy="111194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A9BABE20-FB8D-4059-92D1-F11A39C840C6}"/>
              </a:ext>
            </a:extLst>
          </p:cNvPr>
          <p:cNvSpPr/>
          <p:nvPr/>
        </p:nvSpPr>
        <p:spPr>
          <a:xfrm>
            <a:off x="8759686" y="4704520"/>
            <a:ext cx="2001078" cy="112582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97E46FDB-4F81-440C-8B88-4EFF8C8E83A5}"/>
              </a:ext>
            </a:extLst>
          </p:cNvPr>
          <p:cNvSpPr/>
          <p:nvPr/>
        </p:nvSpPr>
        <p:spPr>
          <a:xfrm>
            <a:off x="3014869" y="834886"/>
            <a:ext cx="1497495" cy="953537"/>
          </a:xfrm>
          <a:prstGeom prst="irregularSeal2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xplosion: 14 Points 2">
            <a:extLst>
              <a:ext uri="{FF2B5EF4-FFF2-40B4-BE49-F238E27FC236}">
                <a16:creationId xmlns:a16="http://schemas.microsoft.com/office/drawing/2014/main" id="{A66BC63B-8866-4C9B-B265-A8762C764A3E}"/>
              </a:ext>
            </a:extLst>
          </p:cNvPr>
          <p:cNvSpPr/>
          <p:nvPr/>
        </p:nvSpPr>
        <p:spPr>
          <a:xfrm>
            <a:off x="4964595" y="834884"/>
            <a:ext cx="1497495" cy="953537"/>
          </a:xfrm>
          <a:prstGeom prst="irregularSeal2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xplosion: 14 Points 3">
            <a:extLst>
              <a:ext uri="{FF2B5EF4-FFF2-40B4-BE49-F238E27FC236}">
                <a16:creationId xmlns:a16="http://schemas.microsoft.com/office/drawing/2014/main" id="{6A5CCE03-C4E3-4E84-8368-AF83A6654E75}"/>
              </a:ext>
            </a:extLst>
          </p:cNvPr>
          <p:cNvSpPr/>
          <p:nvPr/>
        </p:nvSpPr>
        <p:spPr>
          <a:xfrm>
            <a:off x="3260035" y="3806471"/>
            <a:ext cx="1497495" cy="953537"/>
          </a:xfrm>
          <a:prstGeom prst="irregularSeal2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xplosion: 14 Points 5">
            <a:extLst>
              <a:ext uri="{FF2B5EF4-FFF2-40B4-BE49-F238E27FC236}">
                <a16:creationId xmlns:a16="http://schemas.microsoft.com/office/drawing/2014/main" id="{E79177FD-EDAA-4113-A76B-070CBE336AC3}"/>
              </a:ext>
            </a:extLst>
          </p:cNvPr>
          <p:cNvSpPr/>
          <p:nvPr/>
        </p:nvSpPr>
        <p:spPr>
          <a:xfrm>
            <a:off x="5009321" y="3744046"/>
            <a:ext cx="1497495" cy="953537"/>
          </a:xfrm>
          <a:prstGeom prst="irregularSeal2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xplosion: 14 Points 7">
            <a:extLst>
              <a:ext uri="{FF2B5EF4-FFF2-40B4-BE49-F238E27FC236}">
                <a16:creationId xmlns:a16="http://schemas.microsoft.com/office/drawing/2014/main" id="{1A240FB8-A80B-4269-ADCB-6E1678638A09}"/>
              </a:ext>
            </a:extLst>
          </p:cNvPr>
          <p:cNvSpPr/>
          <p:nvPr/>
        </p:nvSpPr>
        <p:spPr>
          <a:xfrm>
            <a:off x="7010399" y="3685655"/>
            <a:ext cx="1497495" cy="953537"/>
          </a:xfrm>
          <a:prstGeom prst="irregularSeal2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xplosion: 14 Points 9">
            <a:extLst>
              <a:ext uri="{FF2B5EF4-FFF2-40B4-BE49-F238E27FC236}">
                <a16:creationId xmlns:a16="http://schemas.microsoft.com/office/drawing/2014/main" id="{3EF4E640-4C35-4AF9-8725-EBCA6CF56E29}"/>
              </a:ext>
            </a:extLst>
          </p:cNvPr>
          <p:cNvSpPr/>
          <p:nvPr/>
        </p:nvSpPr>
        <p:spPr>
          <a:xfrm>
            <a:off x="5034169" y="2776641"/>
            <a:ext cx="1497495" cy="953537"/>
          </a:xfrm>
          <a:prstGeom prst="irregularSeal2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xplosion: 14 Points 11">
            <a:extLst>
              <a:ext uri="{FF2B5EF4-FFF2-40B4-BE49-F238E27FC236}">
                <a16:creationId xmlns:a16="http://schemas.microsoft.com/office/drawing/2014/main" id="{256DB3A2-D230-4248-8699-99EABAF9DD9C}"/>
              </a:ext>
            </a:extLst>
          </p:cNvPr>
          <p:cNvSpPr/>
          <p:nvPr/>
        </p:nvSpPr>
        <p:spPr>
          <a:xfrm>
            <a:off x="6988864" y="1788421"/>
            <a:ext cx="1497495" cy="953537"/>
          </a:xfrm>
          <a:prstGeom prst="irregularSeal2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1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0"/>
    </mc:Choice>
    <mc:Fallback xmlns="">
      <p:transition spd="slow" advClick="0" advTm="9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FE4A320-4940-47A5-ACFF-2FF42E58AD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026564"/>
              </p:ext>
            </p:extLst>
          </p:nvPr>
        </p:nvGraphicFramePr>
        <p:xfrm>
          <a:off x="785191" y="0"/>
          <a:ext cx="9886120" cy="66948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1261">
                  <a:extLst>
                    <a:ext uri="{9D8B030D-6E8A-4147-A177-3AD203B41FA5}">
                      <a16:colId xmlns:a16="http://schemas.microsoft.com/office/drawing/2014/main" val="519965915"/>
                    </a:ext>
                  </a:extLst>
                </a:gridCol>
                <a:gridCol w="1983187">
                  <a:extLst>
                    <a:ext uri="{9D8B030D-6E8A-4147-A177-3AD203B41FA5}">
                      <a16:colId xmlns:a16="http://schemas.microsoft.com/office/drawing/2014/main" val="2740868284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640914576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3197772418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135447697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9154"/>
                  </a:ext>
                </a:extLst>
              </a:tr>
              <a:tr h="97450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43742"/>
                  </a:ext>
                </a:extLst>
              </a:tr>
              <a:tr h="102588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42996"/>
                  </a:ext>
                </a:extLst>
              </a:tr>
              <a:tr h="101286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36817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45370"/>
                  </a:ext>
                </a:extLst>
              </a:tr>
              <a:tr h="1128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8670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652094"/>
                  </a:ext>
                </a:extLst>
              </a:tr>
            </a:tbl>
          </a:graphicData>
        </a:graphic>
      </p:graphicFrame>
      <p:sp>
        <p:nvSpPr>
          <p:cNvPr id="7" name="Rectangle 6">
            <a:hlinkClick r:id="rId2" action="ppaction://hlinksldjump"/>
            <a:extLst>
              <a:ext uri="{FF2B5EF4-FFF2-40B4-BE49-F238E27FC236}">
                <a16:creationId xmlns:a16="http://schemas.microsoft.com/office/drawing/2014/main" id="{796445A3-81F7-419A-A160-885C857268AF}"/>
              </a:ext>
            </a:extLst>
          </p:cNvPr>
          <p:cNvSpPr/>
          <p:nvPr/>
        </p:nvSpPr>
        <p:spPr>
          <a:xfrm>
            <a:off x="2756452" y="834886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1F1E6C48-635A-48EB-8E8E-1CAD5CA87FD1}"/>
              </a:ext>
            </a:extLst>
          </p:cNvPr>
          <p:cNvSpPr/>
          <p:nvPr/>
        </p:nvSpPr>
        <p:spPr>
          <a:xfrm>
            <a:off x="4757530" y="834886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4" action="ppaction://hlinksldjump"/>
            <a:extLst>
              <a:ext uri="{FF2B5EF4-FFF2-40B4-BE49-F238E27FC236}">
                <a16:creationId xmlns:a16="http://schemas.microsoft.com/office/drawing/2014/main" id="{094821EA-193F-41D1-8238-C3554C037F74}"/>
              </a:ext>
            </a:extLst>
          </p:cNvPr>
          <p:cNvSpPr/>
          <p:nvPr/>
        </p:nvSpPr>
        <p:spPr>
          <a:xfrm>
            <a:off x="6758608" y="834886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hlinkClick r:id="rId4" action="ppaction://hlinksldjump"/>
            <a:extLst>
              <a:ext uri="{FF2B5EF4-FFF2-40B4-BE49-F238E27FC236}">
                <a16:creationId xmlns:a16="http://schemas.microsoft.com/office/drawing/2014/main" id="{60C7E0C7-497A-469D-A7D9-B496F69C2757}"/>
              </a:ext>
            </a:extLst>
          </p:cNvPr>
          <p:cNvSpPr/>
          <p:nvPr/>
        </p:nvSpPr>
        <p:spPr>
          <a:xfrm>
            <a:off x="8759686" y="834886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rId4" action="ppaction://hlinksldjump"/>
            <a:extLst>
              <a:ext uri="{FF2B5EF4-FFF2-40B4-BE49-F238E27FC236}">
                <a16:creationId xmlns:a16="http://schemas.microsoft.com/office/drawing/2014/main" id="{84CC4E6D-3C1E-4F2C-814B-3D46DE84CDC4}"/>
              </a:ext>
            </a:extLst>
          </p:cNvPr>
          <p:cNvSpPr/>
          <p:nvPr/>
        </p:nvSpPr>
        <p:spPr>
          <a:xfrm>
            <a:off x="2756452" y="1802295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hlinkClick r:id="rId4" action="ppaction://hlinksldjump"/>
            <a:extLst>
              <a:ext uri="{FF2B5EF4-FFF2-40B4-BE49-F238E27FC236}">
                <a16:creationId xmlns:a16="http://schemas.microsoft.com/office/drawing/2014/main" id="{C07FCCAC-D44B-459B-A643-EE4C7149639C}"/>
              </a:ext>
            </a:extLst>
          </p:cNvPr>
          <p:cNvSpPr/>
          <p:nvPr/>
        </p:nvSpPr>
        <p:spPr>
          <a:xfrm>
            <a:off x="4757530" y="1802295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hlinkClick r:id="rId3" action="ppaction://hlinksldjump"/>
            <a:extLst>
              <a:ext uri="{FF2B5EF4-FFF2-40B4-BE49-F238E27FC236}">
                <a16:creationId xmlns:a16="http://schemas.microsoft.com/office/drawing/2014/main" id="{515BCDC5-69F7-4727-96DE-C556135BA2A9}"/>
              </a:ext>
            </a:extLst>
          </p:cNvPr>
          <p:cNvSpPr/>
          <p:nvPr/>
        </p:nvSpPr>
        <p:spPr>
          <a:xfrm>
            <a:off x="6758608" y="1802295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hlinkClick r:id="rId5" action="ppaction://hlinksldjump"/>
            <a:extLst>
              <a:ext uri="{FF2B5EF4-FFF2-40B4-BE49-F238E27FC236}">
                <a16:creationId xmlns:a16="http://schemas.microsoft.com/office/drawing/2014/main" id="{4C9B6BE8-9908-43BA-93A8-490F2B0ED9EF}"/>
              </a:ext>
            </a:extLst>
          </p:cNvPr>
          <p:cNvSpPr/>
          <p:nvPr/>
        </p:nvSpPr>
        <p:spPr>
          <a:xfrm>
            <a:off x="8759686" y="1802295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hlinkClick r:id="rId4" action="ppaction://hlinksldjump"/>
            <a:extLst>
              <a:ext uri="{FF2B5EF4-FFF2-40B4-BE49-F238E27FC236}">
                <a16:creationId xmlns:a16="http://schemas.microsoft.com/office/drawing/2014/main" id="{72D9D95B-ACEB-43B0-B793-295E86768CD2}"/>
              </a:ext>
            </a:extLst>
          </p:cNvPr>
          <p:cNvSpPr/>
          <p:nvPr/>
        </p:nvSpPr>
        <p:spPr>
          <a:xfrm>
            <a:off x="2756452" y="2769704"/>
            <a:ext cx="2001078" cy="99515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0C7B1AF9-B308-4E43-97D1-FF2AB68EC6D0}"/>
              </a:ext>
            </a:extLst>
          </p:cNvPr>
          <p:cNvSpPr/>
          <p:nvPr/>
        </p:nvSpPr>
        <p:spPr>
          <a:xfrm>
            <a:off x="4757530" y="2783574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hlinkClick r:id="rId4" action="ppaction://hlinksldjump"/>
            <a:extLst>
              <a:ext uri="{FF2B5EF4-FFF2-40B4-BE49-F238E27FC236}">
                <a16:creationId xmlns:a16="http://schemas.microsoft.com/office/drawing/2014/main" id="{579E0556-B260-4E96-8853-A61E7579B1FC}"/>
              </a:ext>
            </a:extLst>
          </p:cNvPr>
          <p:cNvSpPr/>
          <p:nvPr/>
        </p:nvSpPr>
        <p:spPr>
          <a:xfrm>
            <a:off x="6758608" y="2769706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hlinkClick r:id="rId3" action="ppaction://hlinksldjump"/>
            <a:extLst>
              <a:ext uri="{FF2B5EF4-FFF2-40B4-BE49-F238E27FC236}">
                <a16:creationId xmlns:a16="http://schemas.microsoft.com/office/drawing/2014/main" id="{4AEBFBAB-091B-44BD-A31F-7231188C1740}"/>
              </a:ext>
            </a:extLst>
          </p:cNvPr>
          <p:cNvSpPr/>
          <p:nvPr/>
        </p:nvSpPr>
        <p:spPr>
          <a:xfrm>
            <a:off x="8759686" y="2755836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hlinkClick r:id="rId3" action="ppaction://hlinksldjump"/>
            <a:extLst>
              <a:ext uri="{FF2B5EF4-FFF2-40B4-BE49-F238E27FC236}">
                <a16:creationId xmlns:a16="http://schemas.microsoft.com/office/drawing/2014/main" id="{6FBBC00A-3BAA-4E30-8375-12DD673B4A76}"/>
              </a:ext>
            </a:extLst>
          </p:cNvPr>
          <p:cNvSpPr/>
          <p:nvPr/>
        </p:nvSpPr>
        <p:spPr>
          <a:xfrm>
            <a:off x="2756452" y="3778727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hlinkClick r:id="rId3" action="ppaction://hlinksldjump"/>
            <a:extLst>
              <a:ext uri="{FF2B5EF4-FFF2-40B4-BE49-F238E27FC236}">
                <a16:creationId xmlns:a16="http://schemas.microsoft.com/office/drawing/2014/main" id="{B3C7DC9E-F2E8-43C1-B7AC-D61749E0BB87}"/>
              </a:ext>
            </a:extLst>
          </p:cNvPr>
          <p:cNvSpPr/>
          <p:nvPr/>
        </p:nvSpPr>
        <p:spPr>
          <a:xfrm>
            <a:off x="4757530" y="3764855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hlinkClick r:id="rId3" action="ppaction://hlinksldjump"/>
            <a:extLst>
              <a:ext uri="{FF2B5EF4-FFF2-40B4-BE49-F238E27FC236}">
                <a16:creationId xmlns:a16="http://schemas.microsoft.com/office/drawing/2014/main" id="{7B973DB1-2B76-4BCD-BF31-D34E23A5D8B0}"/>
              </a:ext>
            </a:extLst>
          </p:cNvPr>
          <p:cNvSpPr/>
          <p:nvPr/>
        </p:nvSpPr>
        <p:spPr>
          <a:xfrm>
            <a:off x="6758608" y="3750983"/>
            <a:ext cx="2001078" cy="96740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hlinkClick r:id="rId4" action="ppaction://hlinksldjump"/>
            <a:extLst>
              <a:ext uri="{FF2B5EF4-FFF2-40B4-BE49-F238E27FC236}">
                <a16:creationId xmlns:a16="http://schemas.microsoft.com/office/drawing/2014/main" id="{9B45A579-5692-4BFC-99E0-5717020D9E0C}"/>
              </a:ext>
            </a:extLst>
          </p:cNvPr>
          <p:cNvSpPr/>
          <p:nvPr/>
        </p:nvSpPr>
        <p:spPr>
          <a:xfrm>
            <a:off x="8759686" y="3737111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hlinkClick r:id="rId4" action="ppaction://hlinksldjump"/>
            <a:extLst>
              <a:ext uri="{FF2B5EF4-FFF2-40B4-BE49-F238E27FC236}">
                <a16:creationId xmlns:a16="http://schemas.microsoft.com/office/drawing/2014/main" id="{8CD4B143-CC23-4B27-BD5F-9622DF50A378}"/>
              </a:ext>
            </a:extLst>
          </p:cNvPr>
          <p:cNvSpPr/>
          <p:nvPr/>
        </p:nvSpPr>
        <p:spPr>
          <a:xfrm>
            <a:off x="2756452" y="4760008"/>
            <a:ext cx="2001078" cy="108420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hlinkClick r:id="rId4" action="ppaction://hlinksldjump"/>
            <a:extLst>
              <a:ext uri="{FF2B5EF4-FFF2-40B4-BE49-F238E27FC236}">
                <a16:creationId xmlns:a16="http://schemas.microsoft.com/office/drawing/2014/main" id="{82439ED3-325D-4662-B408-72C3F8BD1B0A}"/>
              </a:ext>
            </a:extLst>
          </p:cNvPr>
          <p:cNvSpPr/>
          <p:nvPr/>
        </p:nvSpPr>
        <p:spPr>
          <a:xfrm>
            <a:off x="4757530" y="4746134"/>
            <a:ext cx="2001078" cy="109807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hlinkClick r:id="rId4" action="ppaction://hlinksldjump"/>
            <a:extLst>
              <a:ext uri="{FF2B5EF4-FFF2-40B4-BE49-F238E27FC236}">
                <a16:creationId xmlns:a16="http://schemas.microsoft.com/office/drawing/2014/main" id="{5F1733EF-2443-425D-BA10-8DCB3B6AAE01}"/>
              </a:ext>
            </a:extLst>
          </p:cNvPr>
          <p:cNvSpPr/>
          <p:nvPr/>
        </p:nvSpPr>
        <p:spPr>
          <a:xfrm>
            <a:off x="6758608" y="4732260"/>
            <a:ext cx="2001078" cy="111194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A9BABE20-FB8D-4059-92D1-F11A39C840C6}"/>
              </a:ext>
            </a:extLst>
          </p:cNvPr>
          <p:cNvSpPr/>
          <p:nvPr/>
        </p:nvSpPr>
        <p:spPr>
          <a:xfrm>
            <a:off x="8759686" y="4718386"/>
            <a:ext cx="2001078" cy="112582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97E46FDB-4F81-440C-8B88-4EFF8C8E83A5}"/>
              </a:ext>
            </a:extLst>
          </p:cNvPr>
          <p:cNvSpPr/>
          <p:nvPr/>
        </p:nvSpPr>
        <p:spPr>
          <a:xfrm>
            <a:off x="3014869" y="834886"/>
            <a:ext cx="1497495" cy="953537"/>
          </a:xfrm>
          <a:prstGeom prst="irregularSeal2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xplosion: 14 Points 2">
            <a:extLst>
              <a:ext uri="{FF2B5EF4-FFF2-40B4-BE49-F238E27FC236}">
                <a16:creationId xmlns:a16="http://schemas.microsoft.com/office/drawing/2014/main" id="{A66BC63B-8866-4C9B-B265-A8762C764A3E}"/>
              </a:ext>
            </a:extLst>
          </p:cNvPr>
          <p:cNvSpPr/>
          <p:nvPr/>
        </p:nvSpPr>
        <p:spPr>
          <a:xfrm>
            <a:off x="4964595" y="834884"/>
            <a:ext cx="1497495" cy="953537"/>
          </a:xfrm>
          <a:prstGeom prst="irregularSeal2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xplosion: 14 Points 3">
            <a:extLst>
              <a:ext uri="{FF2B5EF4-FFF2-40B4-BE49-F238E27FC236}">
                <a16:creationId xmlns:a16="http://schemas.microsoft.com/office/drawing/2014/main" id="{6A5CCE03-C4E3-4E84-8368-AF83A6654E75}"/>
              </a:ext>
            </a:extLst>
          </p:cNvPr>
          <p:cNvSpPr/>
          <p:nvPr/>
        </p:nvSpPr>
        <p:spPr>
          <a:xfrm>
            <a:off x="3260035" y="3806471"/>
            <a:ext cx="1497495" cy="953537"/>
          </a:xfrm>
          <a:prstGeom prst="irregularSeal2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xplosion: 14 Points 5">
            <a:extLst>
              <a:ext uri="{FF2B5EF4-FFF2-40B4-BE49-F238E27FC236}">
                <a16:creationId xmlns:a16="http://schemas.microsoft.com/office/drawing/2014/main" id="{E79177FD-EDAA-4113-A76B-070CBE336AC3}"/>
              </a:ext>
            </a:extLst>
          </p:cNvPr>
          <p:cNvSpPr/>
          <p:nvPr/>
        </p:nvSpPr>
        <p:spPr>
          <a:xfrm>
            <a:off x="5009321" y="3744046"/>
            <a:ext cx="1497495" cy="953537"/>
          </a:xfrm>
          <a:prstGeom prst="irregularSeal2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xplosion: 14 Points 7">
            <a:extLst>
              <a:ext uri="{FF2B5EF4-FFF2-40B4-BE49-F238E27FC236}">
                <a16:creationId xmlns:a16="http://schemas.microsoft.com/office/drawing/2014/main" id="{1A240FB8-A80B-4269-ADCB-6E1678638A09}"/>
              </a:ext>
            </a:extLst>
          </p:cNvPr>
          <p:cNvSpPr/>
          <p:nvPr/>
        </p:nvSpPr>
        <p:spPr>
          <a:xfrm>
            <a:off x="7010399" y="3685655"/>
            <a:ext cx="1497495" cy="953537"/>
          </a:xfrm>
          <a:prstGeom prst="irregularSeal2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xplosion: 14 Points 9">
            <a:extLst>
              <a:ext uri="{FF2B5EF4-FFF2-40B4-BE49-F238E27FC236}">
                <a16:creationId xmlns:a16="http://schemas.microsoft.com/office/drawing/2014/main" id="{3EF4E640-4C35-4AF9-8725-EBCA6CF56E29}"/>
              </a:ext>
            </a:extLst>
          </p:cNvPr>
          <p:cNvSpPr/>
          <p:nvPr/>
        </p:nvSpPr>
        <p:spPr>
          <a:xfrm>
            <a:off x="5034169" y="2776641"/>
            <a:ext cx="1497495" cy="953537"/>
          </a:xfrm>
          <a:prstGeom prst="irregularSeal2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xplosion: 14 Points 11">
            <a:extLst>
              <a:ext uri="{FF2B5EF4-FFF2-40B4-BE49-F238E27FC236}">
                <a16:creationId xmlns:a16="http://schemas.microsoft.com/office/drawing/2014/main" id="{256DB3A2-D230-4248-8699-99EABAF9DD9C}"/>
              </a:ext>
            </a:extLst>
          </p:cNvPr>
          <p:cNvSpPr/>
          <p:nvPr/>
        </p:nvSpPr>
        <p:spPr>
          <a:xfrm>
            <a:off x="6988864" y="1788421"/>
            <a:ext cx="1497495" cy="953537"/>
          </a:xfrm>
          <a:prstGeom prst="irregularSeal2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xplosion: 14 Points 13">
            <a:extLst>
              <a:ext uri="{FF2B5EF4-FFF2-40B4-BE49-F238E27FC236}">
                <a16:creationId xmlns:a16="http://schemas.microsoft.com/office/drawing/2014/main" id="{F9E2E18B-5A1C-4556-A66C-9C9C02750780}"/>
              </a:ext>
            </a:extLst>
          </p:cNvPr>
          <p:cNvSpPr/>
          <p:nvPr/>
        </p:nvSpPr>
        <p:spPr>
          <a:xfrm>
            <a:off x="9036325" y="2797446"/>
            <a:ext cx="1497495" cy="953537"/>
          </a:xfrm>
          <a:prstGeom prst="irregularSeal2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6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0"/>
    </mc:Choice>
    <mc:Fallback xmlns="">
      <p:transition spd="slow" advClick="0" advTm="9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FE4A320-4940-47A5-ACFF-2FF42E58AD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4381669"/>
              </p:ext>
            </p:extLst>
          </p:nvPr>
        </p:nvGraphicFramePr>
        <p:xfrm>
          <a:off x="785191" y="0"/>
          <a:ext cx="9886120" cy="66948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1261">
                  <a:extLst>
                    <a:ext uri="{9D8B030D-6E8A-4147-A177-3AD203B41FA5}">
                      <a16:colId xmlns:a16="http://schemas.microsoft.com/office/drawing/2014/main" val="519965915"/>
                    </a:ext>
                  </a:extLst>
                </a:gridCol>
                <a:gridCol w="1983187">
                  <a:extLst>
                    <a:ext uri="{9D8B030D-6E8A-4147-A177-3AD203B41FA5}">
                      <a16:colId xmlns:a16="http://schemas.microsoft.com/office/drawing/2014/main" val="2740868284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640914576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3197772418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135447697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9154"/>
                  </a:ext>
                </a:extLst>
              </a:tr>
              <a:tr h="97450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43742"/>
                  </a:ext>
                </a:extLst>
              </a:tr>
              <a:tr h="102588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42996"/>
                  </a:ext>
                </a:extLst>
              </a:tr>
              <a:tr h="101286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36817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45370"/>
                  </a:ext>
                </a:extLst>
              </a:tr>
              <a:tr h="11288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8670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652094"/>
                  </a:ext>
                </a:extLst>
              </a:tr>
            </a:tbl>
          </a:graphicData>
        </a:graphic>
      </p:graphicFrame>
      <p:pic>
        <p:nvPicPr>
          <p:cNvPr id="4" name="Graphic 3" descr="Tugboat">
            <a:extLst>
              <a:ext uri="{FF2B5EF4-FFF2-40B4-BE49-F238E27FC236}">
                <a16:creationId xmlns:a16="http://schemas.microsoft.com/office/drawing/2014/main" id="{0B532A75-8BC1-41F1-977C-4C25D674E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4988" y="706815"/>
            <a:ext cx="3379305" cy="1219200"/>
          </a:xfrm>
          <a:prstGeom prst="rect">
            <a:avLst/>
          </a:prstGeom>
        </p:spPr>
      </p:pic>
      <p:pic>
        <p:nvPicPr>
          <p:cNvPr id="7" name="Graphic 6" descr="Helicopter">
            <a:extLst>
              <a:ext uri="{FF2B5EF4-FFF2-40B4-BE49-F238E27FC236}">
                <a16:creationId xmlns:a16="http://schemas.microsoft.com/office/drawing/2014/main" id="{428CFC97-F6E2-4C26-8D80-B9F9CFB5A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59982" y="3061483"/>
            <a:ext cx="914400" cy="914400"/>
          </a:xfrm>
          <a:prstGeom prst="rect">
            <a:avLst/>
          </a:prstGeom>
        </p:spPr>
      </p:pic>
      <p:pic>
        <p:nvPicPr>
          <p:cNvPr id="9" name="Graphic 8" descr="Tugboat">
            <a:extLst>
              <a:ext uri="{FF2B5EF4-FFF2-40B4-BE49-F238E27FC236}">
                <a16:creationId xmlns:a16="http://schemas.microsoft.com/office/drawing/2014/main" id="{66C213DD-747D-4C78-A9F4-1A58049F4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0100" y="1725306"/>
            <a:ext cx="2404979" cy="1219200"/>
          </a:xfrm>
          <a:prstGeom prst="rect">
            <a:avLst/>
          </a:prstGeom>
        </p:spPr>
      </p:pic>
      <p:pic>
        <p:nvPicPr>
          <p:cNvPr id="10" name="Graphic 9" descr="Tugboat">
            <a:extLst>
              <a:ext uri="{FF2B5EF4-FFF2-40B4-BE49-F238E27FC236}">
                <a16:creationId xmlns:a16="http://schemas.microsoft.com/office/drawing/2014/main" id="{0524184C-8BFB-4E51-ACA5-2CA042819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82479" y="2798732"/>
            <a:ext cx="2404979" cy="1219200"/>
          </a:xfrm>
          <a:prstGeom prst="rect">
            <a:avLst/>
          </a:prstGeom>
        </p:spPr>
      </p:pic>
      <p:pic>
        <p:nvPicPr>
          <p:cNvPr id="12" name="Graphic 11" descr="Tugboat">
            <a:extLst>
              <a:ext uri="{FF2B5EF4-FFF2-40B4-BE49-F238E27FC236}">
                <a16:creationId xmlns:a16="http://schemas.microsoft.com/office/drawing/2014/main" id="{64E4BB87-84DA-4282-8483-D82BA70DB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24858" y="3716207"/>
            <a:ext cx="2404979" cy="1219200"/>
          </a:xfrm>
          <a:prstGeom prst="rect">
            <a:avLst/>
          </a:prstGeom>
        </p:spPr>
      </p:pic>
      <p:pic>
        <p:nvPicPr>
          <p:cNvPr id="14" name="Graphic 13" descr="Tugboat">
            <a:extLst>
              <a:ext uri="{FF2B5EF4-FFF2-40B4-BE49-F238E27FC236}">
                <a16:creationId xmlns:a16="http://schemas.microsoft.com/office/drawing/2014/main" id="{536DB6C5-0262-4FD3-A9B3-43FD63AC5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82848" y="4525202"/>
            <a:ext cx="5472857" cy="1457739"/>
          </a:xfrm>
          <a:prstGeom prst="rect">
            <a:avLst/>
          </a:prstGeom>
        </p:spPr>
      </p:pic>
      <p:pic>
        <p:nvPicPr>
          <p:cNvPr id="19" name="Graphic 18" descr="Helicopter">
            <a:extLst>
              <a:ext uri="{FF2B5EF4-FFF2-40B4-BE49-F238E27FC236}">
                <a16:creationId xmlns:a16="http://schemas.microsoft.com/office/drawing/2014/main" id="{9D1352C9-2D51-4298-B1E2-2C4D0DCB9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75708" y="2514600"/>
            <a:ext cx="914400" cy="914400"/>
          </a:xfrm>
          <a:prstGeom prst="rect">
            <a:avLst/>
          </a:prstGeom>
        </p:spPr>
      </p:pic>
      <p:pic>
        <p:nvPicPr>
          <p:cNvPr id="21" name="Graphic 20" descr="Helicopter">
            <a:extLst>
              <a:ext uri="{FF2B5EF4-FFF2-40B4-BE49-F238E27FC236}">
                <a16:creationId xmlns:a16="http://schemas.microsoft.com/office/drawing/2014/main" id="{2BEF2072-70B3-45E4-AE7B-D599D7945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03508" y="196347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5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3DBFAF-3A78-4727-BDFF-664E542EA458}"/>
              </a:ext>
            </a:extLst>
          </p:cNvPr>
          <p:cNvSpPr/>
          <p:nvPr/>
        </p:nvSpPr>
        <p:spPr>
          <a:xfrm>
            <a:off x="0" y="0"/>
            <a:ext cx="12192000" cy="687780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B4506E-5B51-45DB-87B3-20937FF485E0}"/>
              </a:ext>
            </a:extLst>
          </p:cNvPr>
          <p:cNvSpPr txBox="1"/>
          <p:nvPr/>
        </p:nvSpPr>
        <p:spPr>
          <a:xfrm>
            <a:off x="3236015" y="2654071"/>
            <a:ext cx="57199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dirty="0">
                <a:solidFill>
                  <a:schemeClr val="bg2"/>
                </a:solidFill>
                <a:latin typeface="ROG Fonts" panose="00000500000000000000" pitchFamily="50" charset="0"/>
              </a:rPr>
              <a:t>south</a:t>
            </a:r>
          </a:p>
        </p:txBody>
      </p:sp>
    </p:spTree>
    <p:extLst>
      <p:ext uri="{BB962C8B-B14F-4D97-AF65-F5344CB8AC3E}">
        <p14:creationId xmlns:p14="http://schemas.microsoft.com/office/powerpoint/2010/main" val="692555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2135ABB-C85E-4130-8755-5EBA157097D5}"/>
              </a:ext>
            </a:extLst>
          </p:cNvPr>
          <p:cNvGraphicFramePr>
            <a:graphicFrameLocks noGrp="1"/>
          </p:cNvGraphicFramePr>
          <p:nvPr/>
        </p:nvGraphicFramePr>
        <p:xfrm>
          <a:off x="785191" y="0"/>
          <a:ext cx="9886120" cy="66948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1261">
                  <a:extLst>
                    <a:ext uri="{9D8B030D-6E8A-4147-A177-3AD203B41FA5}">
                      <a16:colId xmlns:a16="http://schemas.microsoft.com/office/drawing/2014/main" val="519965915"/>
                    </a:ext>
                  </a:extLst>
                </a:gridCol>
                <a:gridCol w="1983187">
                  <a:extLst>
                    <a:ext uri="{9D8B030D-6E8A-4147-A177-3AD203B41FA5}">
                      <a16:colId xmlns:a16="http://schemas.microsoft.com/office/drawing/2014/main" val="2740868284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640914576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3197772418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135447697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9154"/>
                  </a:ext>
                </a:extLst>
              </a:tr>
              <a:tr h="97450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43742"/>
                  </a:ext>
                </a:extLst>
              </a:tr>
              <a:tr h="102588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42996"/>
                  </a:ext>
                </a:extLst>
              </a:tr>
              <a:tr h="101286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36817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45370"/>
                  </a:ext>
                </a:extLst>
              </a:tr>
              <a:tr h="1128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8670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652094"/>
                  </a:ext>
                </a:extLst>
              </a:tr>
            </a:tbl>
          </a:graphicData>
        </a:graphic>
      </p:graphicFrame>
      <p:pic>
        <p:nvPicPr>
          <p:cNvPr id="7" name="Graphic 6" descr="Cruise ship">
            <a:extLst>
              <a:ext uri="{FF2B5EF4-FFF2-40B4-BE49-F238E27FC236}">
                <a16:creationId xmlns:a16="http://schemas.microsoft.com/office/drawing/2014/main" id="{E5360F61-A6D5-4DFD-8E3D-9FE36E34E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5043" y="1603512"/>
            <a:ext cx="4784035" cy="2928731"/>
          </a:xfrm>
          <a:prstGeom prst="rect">
            <a:avLst/>
          </a:prstGeom>
        </p:spPr>
      </p:pic>
      <p:pic>
        <p:nvPicPr>
          <p:cNvPr id="9" name="Graphic 8" descr="Helicopter">
            <a:extLst>
              <a:ext uri="{FF2B5EF4-FFF2-40B4-BE49-F238E27FC236}">
                <a16:creationId xmlns:a16="http://schemas.microsoft.com/office/drawing/2014/main" id="{3C8DA5E4-EFC6-49BF-B3AC-5279A3D971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16085" y="1818861"/>
            <a:ext cx="914400" cy="914400"/>
          </a:xfrm>
          <a:prstGeom prst="rect">
            <a:avLst/>
          </a:prstGeom>
        </p:spPr>
      </p:pic>
      <p:pic>
        <p:nvPicPr>
          <p:cNvPr id="11" name="Graphic 10" descr="Helicopter">
            <a:extLst>
              <a:ext uri="{FF2B5EF4-FFF2-40B4-BE49-F238E27FC236}">
                <a16:creationId xmlns:a16="http://schemas.microsoft.com/office/drawing/2014/main" id="{28AAD87D-3638-41D6-8F58-C81D20164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16085" y="3945835"/>
            <a:ext cx="914400" cy="914400"/>
          </a:xfrm>
          <a:prstGeom prst="rect">
            <a:avLst/>
          </a:prstGeom>
        </p:spPr>
      </p:pic>
      <p:pic>
        <p:nvPicPr>
          <p:cNvPr id="13" name="Graphic 12" descr="Tugboat">
            <a:extLst>
              <a:ext uri="{FF2B5EF4-FFF2-40B4-BE49-F238E27FC236}">
                <a16:creationId xmlns:a16="http://schemas.microsoft.com/office/drawing/2014/main" id="{A1C3AFAC-7FF6-433D-8EDA-1934EBC584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42182" y="4706179"/>
            <a:ext cx="3107635" cy="1096618"/>
          </a:xfrm>
          <a:prstGeom prst="rect">
            <a:avLst/>
          </a:prstGeom>
        </p:spPr>
      </p:pic>
      <p:pic>
        <p:nvPicPr>
          <p:cNvPr id="15" name="Graphic 14" descr="Tugboat">
            <a:extLst>
              <a:ext uri="{FF2B5EF4-FFF2-40B4-BE49-F238E27FC236}">
                <a16:creationId xmlns:a16="http://schemas.microsoft.com/office/drawing/2014/main" id="{3420031F-61A6-45AA-B6EC-F0AF99DE92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42181" y="881267"/>
            <a:ext cx="3107635" cy="109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29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FE4A320-4940-47A5-ACFF-2FF42E58AD93}"/>
              </a:ext>
            </a:extLst>
          </p:cNvPr>
          <p:cNvGraphicFramePr>
            <a:graphicFrameLocks noGrp="1"/>
          </p:cNvGraphicFramePr>
          <p:nvPr/>
        </p:nvGraphicFramePr>
        <p:xfrm>
          <a:off x="785191" y="0"/>
          <a:ext cx="9886120" cy="66948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1261">
                  <a:extLst>
                    <a:ext uri="{9D8B030D-6E8A-4147-A177-3AD203B41FA5}">
                      <a16:colId xmlns:a16="http://schemas.microsoft.com/office/drawing/2014/main" val="519965915"/>
                    </a:ext>
                  </a:extLst>
                </a:gridCol>
                <a:gridCol w="1983187">
                  <a:extLst>
                    <a:ext uri="{9D8B030D-6E8A-4147-A177-3AD203B41FA5}">
                      <a16:colId xmlns:a16="http://schemas.microsoft.com/office/drawing/2014/main" val="2740868284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640914576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3197772418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135447697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9154"/>
                  </a:ext>
                </a:extLst>
              </a:tr>
              <a:tr h="97450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43742"/>
                  </a:ext>
                </a:extLst>
              </a:tr>
              <a:tr h="102588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42996"/>
                  </a:ext>
                </a:extLst>
              </a:tr>
              <a:tr h="101286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36817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45370"/>
                  </a:ext>
                </a:extLst>
              </a:tr>
              <a:tr h="1128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8670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652094"/>
                  </a:ext>
                </a:extLst>
              </a:tr>
            </a:tbl>
          </a:graphicData>
        </a:graphic>
      </p:graphicFrame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374B31D4-3EB3-4531-A979-7C29B18A74F3}"/>
              </a:ext>
            </a:extLst>
          </p:cNvPr>
          <p:cNvSpPr/>
          <p:nvPr/>
        </p:nvSpPr>
        <p:spPr>
          <a:xfrm>
            <a:off x="2769704" y="834887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2" action="ppaction://hlinksldjump"/>
            <a:extLst>
              <a:ext uri="{FF2B5EF4-FFF2-40B4-BE49-F238E27FC236}">
                <a16:creationId xmlns:a16="http://schemas.microsoft.com/office/drawing/2014/main" id="{D8B2041A-C7F0-4EFB-9109-58666C129714}"/>
              </a:ext>
            </a:extLst>
          </p:cNvPr>
          <p:cNvSpPr/>
          <p:nvPr/>
        </p:nvSpPr>
        <p:spPr>
          <a:xfrm>
            <a:off x="4744277" y="801138"/>
            <a:ext cx="1984513" cy="97341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2" action="ppaction://hlinksldjump"/>
            <a:extLst>
              <a:ext uri="{FF2B5EF4-FFF2-40B4-BE49-F238E27FC236}">
                <a16:creationId xmlns:a16="http://schemas.microsoft.com/office/drawing/2014/main" id="{47DF9493-D8EF-4F99-B86C-FF92C4977F6E}"/>
              </a:ext>
            </a:extLst>
          </p:cNvPr>
          <p:cNvSpPr/>
          <p:nvPr/>
        </p:nvSpPr>
        <p:spPr>
          <a:xfrm>
            <a:off x="4785689" y="1774552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2" action="ppaction://hlinksldjump"/>
            <a:extLst>
              <a:ext uri="{FF2B5EF4-FFF2-40B4-BE49-F238E27FC236}">
                <a16:creationId xmlns:a16="http://schemas.microsoft.com/office/drawing/2014/main" id="{A83D3BEB-20FA-45DB-B3C1-D48560766AFF}"/>
              </a:ext>
            </a:extLst>
          </p:cNvPr>
          <p:cNvSpPr/>
          <p:nvPr/>
        </p:nvSpPr>
        <p:spPr>
          <a:xfrm>
            <a:off x="6748667" y="817393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2" action="ppaction://hlinksldjump"/>
            <a:extLst>
              <a:ext uri="{FF2B5EF4-FFF2-40B4-BE49-F238E27FC236}">
                <a16:creationId xmlns:a16="http://schemas.microsoft.com/office/drawing/2014/main" id="{9A5A2DD2-9928-4FCB-B004-32C4201BF6A6}"/>
              </a:ext>
            </a:extLst>
          </p:cNvPr>
          <p:cNvSpPr/>
          <p:nvPr/>
        </p:nvSpPr>
        <p:spPr>
          <a:xfrm>
            <a:off x="8663608" y="1774552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hlinkClick r:id="rId2" action="ppaction://hlinksldjump"/>
            <a:extLst>
              <a:ext uri="{FF2B5EF4-FFF2-40B4-BE49-F238E27FC236}">
                <a16:creationId xmlns:a16="http://schemas.microsoft.com/office/drawing/2014/main" id="{7431EF7F-F1F0-4A81-B73F-37FB4A1EB50C}"/>
              </a:ext>
            </a:extLst>
          </p:cNvPr>
          <p:cNvSpPr/>
          <p:nvPr/>
        </p:nvSpPr>
        <p:spPr>
          <a:xfrm>
            <a:off x="2769704" y="2876961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rId2" action="ppaction://hlinksldjump"/>
            <a:extLst>
              <a:ext uri="{FF2B5EF4-FFF2-40B4-BE49-F238E27FC236}">
                <a16:creationId xmlns:a16="http://schemas.microsoft.com/office/drawing/2014/main" id="{11EE8411-C294-4BB1-B7C7-D322F2F02ED5}"/>
              </a:ext>
            </a:extLst>
          </p:cNvPr>
          <p:cNvSpPr/>
          <p:nvPr/>
        </p:nvSpPr>
        <p:spPr>
          <a:xfrm>
            <a:off x="6689035" y="2876961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hlinkClick r:id="rId2" action="ppaction://hlinksldjump"/>
            <a:extLst>
              <a:ext uri="{FF2B5EF4-FFF2-40B4-BE49-F238E27FC236}">
                <a16:creationId xmlns:a16="http://schemas.microsoft.com/office/drawing/2014/main" id="{53E8A078-3454-47E8-8F24-81F3B36E5027}"/>
              </a:ext>
            </a:extLst>
          </p:cNvPr>
          <p:cNvSpPr/>
          <p:nvPr/>
        </p:nvSpPr>
        <p:spPr>
          <a:xfrm>
            <a:off x="4760842" y="3817865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hlinkClick r:id="rId2" action="ppaction://hlinksldjump"/>
            <a:extLst>
              <a:ext uri="{FF2B5EF4-FFF2-40B4-BE49-F238E27FC236}">
                <a16:creationId xmlns:a16="http://schemas.microsoft.com/office/drawing/2014/main" id="{DE37FAA5-5991-470B-BBE0-D8C6EA4DCEBE}"/>
              </a:ext>
            </a:extLst>
          </p:cNvPr>
          <p:cNvSpPr/>
          <p:nvPr/>
        </p:nvSpPr>
        <p:spPr>
          <a:xfrm>
            <a:off x="2797864" y="4758769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hlinkClick r:id="rId2" action="ppaction://hlinksldjump"/>
            <a:extLst>
              <a:ext uri="{FF2B5EF4-FFF2-40B4-BE49-F238E27FC236}">
                <a16:creationId xmlns:a16="http://schemas.microsoft.com/office/drawing/2014/main" id="{98C6E36A-7492-46F0-A101-CAB036E45561}"/>
              </a:ext>
            </a:extLst>
          </p:cNvPr>
          <p:cNvSpPr/>
          <p:nvPr/>
        </p:nvSpPr>
        <p:spPr>
          <a:xfrm>
            <a:off x="6689035" y="4758768"/>
            <a:ext cx="1934818" cy="110240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hlinkClick r:id="rId2" action="ppaction://hlinksldjump"/>
            <a:extLst>
              <a:ext uri="{FF2B5EF4-FFF2-40B4-BE49-F238E27FC236}">
                <a16:creationId xmlns:a16="http://schemas.microsoft.com/office/drawing/2014/main" id="{AC3265FE-9B24-432D-8DFC-000D96ED5000}"/>
              </a:ext>
            </a:extLst>
          </p:cNvPr>
          <p:cNvSpPr/>
          <p:nvPr/>
        </p:nvSpPr>
        <p:spPr>
          <a:xfrm>
            <a:off x="8680173" y="3825729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rId3" action="ppaction://hlinksldjump"/>
            <a:extLst>
              <a:ext uri="{FF2B5EF4-FFF2-40B4-BE49-F238E27FC236}">
                <a16:creationId xmlns:a16="http://schemas.microsoft.com/office/drawing/2014/main" id="{BCFA215A-564F-4F99-B6FD-A58DBD669AF2}"/>
              </a:ext>
            </a:extLst>
          </p:cNvPr>
          <p:cNvSpPr/>
          <p:nvPr/>
        </p:nvSpPr>
        <p:spPr>
          <a:xfrm>
            <a:off x="2760592" y="1807159"/>
            <a:ext cx="1984513" cy="97341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hlinkClick r:id="rId2" action="ppaction://hlinksldjump"/>
            <a:extLst>
              <a:ext uri="{FF2B5EF4-FFF2-40B4-BE49-F238E27FC236}">
                <a16:creationId xmlns:a16="http://schemas.microsoft.com/office/drawing/2014/main" id="{A1F86FA7-FB29-4DFC-A69D-407088C9A2D6}"/>
              </a:ext>
            </a:extLst>
          </p:cNvPr>
          <p:cNvSpPr/>
          <p:nvPr/>
        </p:nvSpPr>
        <p:spPr>
          <a:xfrm>
            <a:off x="6728790" y="1774550"/>
            <a:ext cx="1984513" cy="1051167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hlinkClick r:id="rId2" action="ppaction://hlinksldjump"/>
            <a:extLst>
              <a:ext uri="{FF2B5EF4-FFF2-40B4-BE49-F238E27FC236}">
                <a16:creationId xmlns:a16="http://schemas.microsoft.com/office/drawing/2014/main" id="{15EF3549-F2E8-4055-A183-A95B3298759A}"/>
              </a:ext>
            </a:extLst>
          </p:cNvPr>
          <p:cNvSpPr/>
          <p:nvPr/>
        </p:nvSpPr>
        <p:spPr>
          <a:xfrm>
            <a:off x="4782376" y="2784817"/>
            <a:ext cx="1984513" cy="97341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hlinkClick r:id="rId2" action="ppaction://hlinksldjump"/>
            <a:extLst>
              <a:ext uri="{FF2B5EF4-FFF2-40B4-BE49-F238E27FC236}">
                <a16:creationId xmlns:a16="http://schemas.microsoft.com/office/drawing/2014/main" id="{3B5A4526-2CCC-42EA-AE00-DE4093642BD3}"/>
              </a:ext>
            </a:extLst>
          </p:cNvPr>
          <p:cNvSpPr/>
          <p:nvPr/>
        </p:nvSpPr>
        <p:spPr>
          <a:xfrm>
            <a:off x="2774670" y="3809474"/>
            <a:ext cx="1984513" cy="97341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hlinkClick r:id="rId2" action="ppaction://hlinksldjump"/>
            <a:extLst>
              <a:ext uri="{FF2B5EF4-FFF2-40B4-BE49-F238E27FC236}">
                <a16:creationId xmlns:a16="http://schemas.microsoft.com/office/drawing/2014/main" id="{A71816EF-4E69-4B0C-A70F-ABFF82ADFDA6}"/>
              </a:ext>
            </a:extLst>
          </p:cNvPr>
          <p:cNvSpPr/>
          <p:nvPr/>
        </p:nvSpPr>
        <p:spPr>
          <a:xfrm>
            <a:off x="4704522" y="4838375"/>
            <a:ext cx="1984513" cy="97341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hlinkClick r:id="rId2" action="ppaction://hlinksldjump"/>
            <a:extLst>
              <a:ext uri="{FF2B5EF4-FFF2-40B4-BE49-F238E27FC236}">
                <a16:creationId xmlns:a16="http://schemas.microsoft.com/office/drawing/2014/main" id="{39F809DC-43FC-4E49-9001-5215D61A94AC}"/>
              </a:ext>
            </a:extLst>
          </p:cNvPr>
          <p:cNvSpPr/>
          <p:nvPr/>
        </p:nvSpPr>
        <p:spPr>
          <a:xfrm>
            <a:off x="6715536" y="3809474"/>
            <a:ext cx="1984513" cy="97341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hlinkClick r:id="rId2" action="ppaction://hlinksldjump"/>
            <a:extLst>
              <a:ext uri="{FF2B5EF4-FFF2-40B4-BE49-F238E27FC236}">
                <a16:creationId xmlns:a16="http://schemas.microsoft.com/office/drawing/2014/main" id="{C5A0DF19-57F9-4594-89DE-F1E8D65DC833}"/>
              </a:ext>
            </a:extLst>
          </p:cNvPr>
          <p:cNvSpPr/>
          <p:nvPr/>
        </p:nvSpPr>
        <p:spPr>
          <a:xfrm>
            <a:off x="8655325" y="4823265"/>
            <a:ext cx="1984513" cy="97341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hlinkClick r:id="rId2" action="ppaction://hlinksldjump"/>
            <a:extLst>
              <a:ext uri="{FF2B5EF4-FFF2-40B4-BE49-F238E27FC236}">
                <a16:creationId xmlns:a16="http://schemas.microsoft.com/office/drawing/2014/main" id="{820E16EB-EC4D-431B-8665-DC3CEF036509}"/>
              </a:ext>
            </a:extLst>
          </p:cNvPr>
          <p:cNvSpPr/>
          <p:nvPr/>
        </p:nvSpPr>
        <p:spPr>
          <a:xfrm>
            <a:off x="8673548" y="2742054"/>
            <a:ext cx="1984513" cy="1063487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hlinkClick r:id="rId2" action="ppaction://hlinksldjump"/>
            <a:extLst>
              <a:ext uri="{FF2B5EF4-FFF2-40B4-BE49-F238E27FC236}">
                <a16:creationId xmlns:a16="http://schemas.microsoft.com/office/drawing/2014/main" id="{6DB54360-2C67-46FD-8C60-F138F41E4197}"/>
              </a:ext>
            </a:extLst>
          </p:cNvPr>
          <p:cNvSpPr/>
          <p:nvPr/>
        </p:nvSpPr>
        <p:spPr>
          <a:xfrm>
            <a:off x="8712475" y="801138"/>
            <a:ext cx="1984513" cy="97341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14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 advTm="90000">
        <p159:morph option="byObject"/>
      </p:transition>
    </mc:Choice>
    <mc:Fallback xmlns="">
      <p:transition advClick="0" advTm="90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FE4A320-4940-47A5-ACFF-2FF42E58AD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748933"/>
              </p:ext>
            </p:extLst>
          </p:nvPr>
        </p:nvGraphicFramePr>
        <p:xfrm>
          <a:off x="785191" y="0"/>
          <a:ext cx="9886120" cy="66948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1261">
                  <a:extLst>
                    <a:ext uri="{9D8B030D-6E8A-4147-A177-3AD203B41FA5}">
                      <a16:colId xmlns:a16="http://schemas.microsoft.com/office/drawing/2014/main" val="519965915"/>
                    </a:ext>
                  </a:extLst>
                </a:gridCol>
                <a:gridCol w="1983187">
                  <a:extLst>
                    <a:ext uri="{9D8B030D-6E8A-4147-A177-3AD203B41FA5}">
                      <a16:colId xmlns:a16="http://schemas.microsoft.com/office/drawing/2014/main" val="2740868284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640914576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3197772418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135447697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9154"/>
                  </a:ext>
                </a:extLst>
              </a:tr>
              <a:tr h="97450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43742"/>
                  </a:ext>
                </a:extLst>
              </a:tr>
              <a:tr h="102588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42996"/>
                  </a:ext>
                </a:extLst>
              </a:tr>
              <a:tr h="101286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36817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45370"/>
                  </a:ext>
                </a:extLst>
              </a:tr>
              <a:tr h="1128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8670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652094"/>
                  </a:ext>
                </a:extLst>
              </a:tr>
            </a:tbl>
          </a:graphicData>
        </a:graphic>
      </p:graphicFrame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374B31D4-3EB3-4531-A979-7C29B18A74F3}"/>
              </a:ext>
            </a:extLst>
          </p:cNvPr>
          <p:cNvSpPr/>
          <p:nvPr/>
        </p:nvSpPr>
        <p:spPr>
          <a:xfrm>
            <a:off x="2769704" y="834887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72E3B514-73A2-4DE5-AD1B-6339F60E2CF2}"/>
              </a:ext>
            </a:extLst>
          </p:cNvPr>
          <p:cNvSpPr/>
          <p:nvPr/>
        </p:nvSpPr>
        <p:spPr>
          <a:xfrm>
            <a:off x="2769704" y="1775791"/>
            <a:ext cx="1934818" cy="10469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77C67E32-6EC3-47E1-8256-5DB5200052BC}"/>
              </a:ext>
            </a:extLst>
          </p:cNvPr>
          <p:cNvSpPr/>
          <p:nvPr/>
        </p:nvSpPr>
        <p:spPr>
          <a:xfrm>
            <a:off x="2769704" y="2823952"/>
            <a:ext cx="1934818" cy="104692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hlinkClick r:id="rId2" action="ppaction://hlinksldjump"/>
            <a:extLst>
              <a:ext uri="{FF2B5EF4-FFF2-40B4-BE49-F238E27FC236}">
                <a16:creationId xmlns:a16="http://schemas.microsoft.com/office/drawing/2014/main" id="{F4D5EEC4-8A2A-491A-8B72-F87BD56EFCB2}"/>
              </a:ext>
            </a:extLst>
          </p:cNvPr>
          <p:cNvSpPr/>
          <p:nvPr/>
        </p:nvSpPr>
        <p:spPr>
          <a:xfrm>
            <a:off x="2769704" y="4892530"/>
            <a:ext cx="1934818" cy="92393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hlinkClick r:id="rId3" action="ppaction://hlinksldjump"/>
            <a:extLst>
              <a:ext uri="{FF2B5EF4-FFF2-40B4-BE49-F238E27FC236}">
                <a16:creationId xmlns:a16="http://schemas.microsoft.com/office/drawing/2014/main" id="{2ACA9C3E-FCF0-4C39-B046-4555F0054AD7}"/>
              </a:ext>
            </a:extLst>
          </p:cNvPr>
          <p:cNvSpPr/>
          <p:nvPr/>
        </p:nvSpPr>
        <p:spPr>
          <a:xfrm>
            <a:off x="2769704" y="3845608"/>
            <a:ext cx="1934818" cy="10469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2" action="ppaction://hlinksldjump"/>
            <a:extLst>
              <a:ext uri="{FF2B5EF4-FFF2-40B4-BE49-F238E27FC236}">
                <a16:creationId xmlns:a16="http://schemas.microsoft.com/office/drawing/2014/main" id="{D8B2041A-C7F0-4EFB-9109-58666C129714}"/>
              </a:ext>
            </a:extLst>
          </p:cNvPr>
          <p:cNvSpPr/>
          <p:nvPr/>
        </p:nvSpPr>
        <p:spPr>
          <a:xfrm>
            <a:off x="4744277" y="801138"/>
            <a:ext cx="1984513" cy="97341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2" action="ppaction://hlinksldjump"/>
            <a:extLst>
              <a:ext uri="{FF2B5EF4-FFF2-40B4-BE49-F238E27FC236}">
                <a16:creationId xmlns:a16="http://schemas.microsoft.com/office/drawing/2014/main" id="{A196F0F3-A15D-42F8-AEB6-D12A9CAF487A}"/>
              </a:ext>
            </a:extLst>
          </p:cNvPr>
          <p:cNvSpPr/>
          <p:nvPr/>
        </p:nvSpPr>
        <p:spPr>
          <a:xfrm>
            <a:off x="4711147" y="1774552"/>
            <a:ext cx="1984513" cy="104692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A1077D21-7D1A-47A0-9E4C-CC963B67B8B0}"/>
              </a:ext>
            </a:extLst>
          </p:cNvPr>
          <p:cNvSpPr/>
          <p:nvPr/>
        </p:nvSpPr>
        <p:spPr>
          <a:xfrm>
            <a:off x="4744277" y="2823952"/>
            <a:ext cx="1984513" cy="10469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hlinkClick r:id="rId2" action="ppaction://hlinksldjump"/>
            <a:extLst>
              <a:ext uri="{FF2B5EF4-FFF2-40B4-BE49-F238E27FC236}">
                <a16:creationId xmlns:a16="http://schemas.microsoft.com/office/drawing/2014/main" id="{5FB266B4-2FF5-432B-89DF-96E1BF6B870D}"/>
              </a:ext>
            </a:extLst>
          </p:cNvPr>
          <p:cNvSpPr/>
          <p:nvPr/>
        </p:nvSpPr>
        <p:spPr>
          <a:xfrm>
            <a:off x="4711147" y="3872113"/>
            <a:ext cx="1984513" cy="104692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hlinkClick r:id="rId2" action="ppaction://hlinksldjump"/>
            <a:extLst>
              <a:ext uri="{FF2B5EF4-FFF2-40B4-BE49-F238E27FC236}">
                <a16:creationId xmlns:a16="http://schemas.microsoft.com/office/drawing/2014/main" id="{C17C4569-B157-4A17-B382-1AE46B4BA67F}"/>
              </a:ext>
            </a:extLst>
          </p:cNvPr>
          <p:cNvSpPr/>
          <p:nvPr/>
        </p:nvSpPr>
        <p:spPr>
          <a:xfrm>
            <a:off x="4717773" y="4841907"/>
            <a:ext cx="1984513" cy="97455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hlinkClick r:id="rId2" action="ppaction://hlinksldjump"/>
            <a:extLst>
              <a:ext uri="{FF2B5EF4-FFF2-40B4-BE49-F238E27FC236}">
                <a16:creationId xmlns:a16="http://schemas.microsoft.com/office/drawing/2014/main" id="{1B61DD70-886F-47BD-BD76-10E84F83C0FA}"/>
              </a:ext>
            </a:extLst>
          </p:cNvPr>
          <p:cNvSpPr/>
          <p:nvPr/>
        </p:nvSpPr>
        <p:spPr>
          <a:xfrm>
            <a:off x="6698972" y="799899"/>
            <a:ext cx="1984513" cy="97341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hlinkClick r:id="rId2" action="ppaction://hlinksldjump"/>
            <a:extLst>
              <a:ext uri="{FF2B5EF4-FFF2-40B4-BE49-F238E27FC236}">
                <a16:creationId xmlns:a16="http://schemas.microsoft.com/office/drawing/2014/main" id="{53C3D097-1DFB-4287-8967-680920E862E2}"/>
              </a:ext>
            </a:extLst>
          </p:cNvPr>
          <p:cNvSpPr/>
          <p:nvPr/>
        </p:nvSpPr>
        <p:spPr>
          <a:xfrm>
            <a:off x="6698972" y="1773313"/>
            <a:ext cx="1984513" cy="97341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hlinkClick r:id="rId2" action="ppaction://hlinksldjump"/>
            <a:extLst>
              <a:ext uri="{FF2B5EF4-FFF2-40B4-BE49-F238E27FC236}">
                <a16:creationId xmlns:a16="http://schemas.microsoft.com/office/drawing/2014/main" id="{D73633D2-D92C-40D7-B248-AF02803ED42C}"/>
              </a:ext>
            </a:extLst>
          </p:cNvPr>
          <p:cNvSpPr/>
          <p:nvPr/>
        </p:nvSpPr>
        <p:spPr>
          <a:xfrm>
            <a:off x="6698972" y="2746633"/>
            <a:ext cx="1984513" cy="97341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hlinkClick r:id="rId2" action="ppaction://hlinksldjump"/>
            <a:extLst>
              <a:ext uri="{FF2B5EF4-FFF2-40B4-BE49-F238E27FC236}">
                <a16:creationId xmlns:a16="http://schemas.microsoft.com/office/drawing/2014/main" id="{3F1FC1B1-58B0-4589-8535-3D25CAD74D0C}"/>
              </a:ext>
            </a:extLst>
          </p:cNvPr>
          <p:cNvSpPr/>
          <p:nvPr/>
        </p:nvSpPr>
        <p:spPr>
          <a:xfrm>
            <a:off x="6689034" y="3718713"/>
            <a:ext cx="1984513" cy="112071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hlinkClick r:id="rId2" action="ppaction://hlinksldjump"/>
            <a:extLst>
              <a:ext uri="{FF2B5EF4-FFF2-40B4-BE49-F238E27FC236}">
                <a16:creationId xmlns:a16="http://schemas.microsoft.com/office/drawing/2014/main" id="{1E48AD7C-82E1-44A7-A0FF-96F1DDFE3111}"/>
              </a:ext>
            </a:extLst>
          </p:cNvPr>
          <p:cNvSpPr/>
          <p:nvPr/>
        </p:nvSpPr>
        <p:spPr>
          <a:xfrm>
            <a:off x="6679096" y="4840668"/>
            <a:ext cx="1984513" cy="96626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hlinkClick r:id="rId2" action="ppaction://hlinksldjump"/>
            <a:extLst>
              <a:ext uri="{FF2B5EF4-FFF2-40B4-BE49-F238E27FC236}">
                <a16:creationId xmlns:a16="http://schemas.microsoft.com/office/drawing/2014/main" id="{3417BBE2-9C73-495D-B864-D1B102E38CD0}"/>
              </a:ext>
            </a:extLst>
          </p:cNvPr>
          <p:cNvSpPr/>
          <p:nvPr/>
        </p:nvSpPr>
        <p:spPr>
          <a:xfrm>
            <a:off x="8733179" y="799899"/>
            <a:ext cx="1984513" cy="97341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hlinkClick r:id="rId2" action="ppaction://hlinksldjump"/>
            <a:extLst>
              <a:ext uri="{FF2B5EF4-FFF2-40B4-BE49-F238E27FC236}">
                <a16:creationId xmlns:a16="http://schemas.microsoft.com/office/drawing/2014/main" id="{E9105D1F-DD31-4D6C-809C-F8EE388E961E}"/>
              </a:ext>
            </a:extLst>
          </p:cNvPr>
          <p:cNvSpPr/>
          <p:nvPr/>
        </p:nvSpPr>
        <p:spPr>
          <a:xfrm>
            <a:off x="8673547" y="1761921"/>
            <a:ext cx="1984513" cy="97341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hlinkClick r:id="rId2" action="ppaction://hlinksldjump"/>
            <a:extLst>
              <a:ext uri="{FF2B5EF4-FFF2-40B4-BE49-F238E27FC236}">
                <a16:creationId xmlns:a16="http://schemas.microsoft.com/office/drawing/2014/main" id="{460851D1-FC4E-49A4-8A65-455C3829CBAA}"/>
              </a:ext>
            </a:extLst>
          </p:cNvPr>
          <p:cNvSpPr/>
          <p:nvPr/>
        </p:nvSpPr>
        <p:spPr>
          <a:xfrm>
            <a:off x="8673547" y="2703968"/>
            <a:ext cx="1984513" cy="973414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hlinkClick r:id="rId2" action="ppaction://hlinksldjump"/>
            <a:extLst>
              <a:ext uri="{FF2B5EF4-FFF2-40B4-BE49-F238E27FC236}">
                <a16:creationId xmlns:a16="http://schemas.microsoft.com/office/drawing/2014/main" id="{B9D20B2E-AC85-4EF6-92BD-4FA9ECEA4F94}"/>
              </a:ext>
            </a:extLst>
          </p:cNvPr>
          <p:cNvSpPr/>
          <p:nvPr/>
        </p:nvSpPr>
        <p:spPr>
          <a:xfrm>
            <a:off x="8686797" y="3641249"/>
            <a:ext cx="1984513" cy="97341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hlinkClick r:id="rId2" action="ppaction://hlinksldjump"/>
            <a:extLst>
              <a:ext uri="{FF2B5EF4-FFF2-40B4-BE49-F238E27FC236}">
                <a16:creationId xmlns:a16="http://schemas.microsoft.com/office/drawing/2014/main" id="{57CF918A-7CAC-415B-925F-71DE8540116E}"/>
              </a:ext>
            </a:extLst>
          </p:cNvPr>
          <p:cNvSpPr/>
          <p:nvPr/>
        </p:nvSpPr>
        <p:spPr>
          <a:xfrm>
            <a:off x="8673546" y="4608990"/>
            <a:ext cx="1984513" cy="119794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Explosion: 14 Points 59">
            <a:extLst>
              <a:ext uri="{FF2B5EF4-FFF2-40B4-BE49-F238E27FC236}">
                <a16:creationId xmlns:a16="http://schemas.microsoft.com/office/drawing/2014/main" id="{8EB74DA1-6A0A-4DDE-BFB1-7979EF41C6DF}"/>
              </a:ext>
            </a:extLst>
          </p:cNvPr>
          <p:cNvSpPr/>
          <p:nvPr/>
        </p:nvSpPr>
        <p:spPr>
          <a:xfrm>
            <a:off x="3167269" y="1843816"/>
            <a:ext cx="1219200" cy="86015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2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0"/>
    </mc:Choice>
    <mc:Fallback xmlns="">
      <p:transition advClick="0" advTm="9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FE4A320-4940-47A5-ACFF-2FF42E58AD93}"/>
              </a:ext>
            </a:extLst>
          </p:cNvPr>
          <p:cNvGraphicFramePr>
            <a:graphicFrameLocks noGrp="1"/>
          </p:cNvGraphicFramePr>
          <p:nvPr/>
        </p:nvGraphicFramePr>
        <p:xfrm>
          <a:off x="785191" y="0"/>
          <a:ext cx="9886120" cy="66948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1261">
                  <a:extLst>
                    <a:ext uri="{9D8B030D-6E8A-4147-A177-3AD203B41FA5}">
                      <a16:colId xmlns:a16="http://schemas.microsoft.com/office/drawing/2014/main" val="519965915"/>
                    </a:ext>
                  </a:extLst>
                </a:gridCol>
                <a:gridCol w="1983187">
                  <a:extLst>
                    <a:ext uri="{9D8B030D-6E8A-4147-A177-3AD203B41FA5}">
                      <a16:colId xmlns:a16="http://schemas.microsoft.com/office/drawing/2014/main" val="2740868284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640914576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3197772418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135447697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9154"/>
                  </a:ext>
                </a:extLst>
              </a:tr>
              <a:tr h="97450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43742"/>
                  </a:ext>
                </a:extLst>
              </a:tr>
              <a:tr h="102588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42996"/>
                  </a:ext>
                </a:extLst>
              </a:tr>
              <a:tr h="101286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36817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45370"/>
                  </a:ext>
                </a:extLst>
              </a:tr>
              <a:tr h="1128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8670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652094"/>
                  </a:ext>
                </a:extLst>
              </a:tr>
            </a:tbl>
          </a:graphicData>
        </a:graphic>
      </p:graphicFrame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374B31D4-3EB3-4531-A979-7C29B18A74F3}"/>
              </a:ext>
            </a:extLst>
          </p:cNvPr>
          <p:cNvSpPr/>
          <p:nvPr/>
        </p:nvSpPr>
        <p:spPr>
          <a:xfrm>
            <a:off x="2769704" y="834887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72E3B514-73A2-4DE5-AD1B-6339F60E2CF2}"/>
              </a:ext>
            </a:extLst>
          </p:cNvPr>
          <p:cNvSpPr/>
          <p:nvPr/>
        </p:nvSpPr>
        <p:spPr>
          <a:xfrm>
            <a:off x="2769704" y="1775791"/>
            <a:ext cx="1934818" cy="10469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2" action="ppaction://hlinksldjump"/>
            <a:extLst>
              <a:ext uri="{FF2B5EF4-FFF2-40B4-BE49-F238E27FC236}">
                <a16:creationId xmlns:a16="http://schemas.microsoft.com/office/drawing/2014/main" id="{7C4CB50D-B1D6-44EC-BBE0-B0AAD9DE0908}"/>
              </a:ext>
            </a:extLst>
          </p:cNvPr>
          <p:cNvSpPr/>
          <p:nvPr/>
        </p:nvSpPr>
        <p:spPr>
          <a:xfrm>
            <a:off x="2769704" y="3763617"/>
            <a:ext cx="1934818" cy="10469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2" action="ppaction://hlinksldjump"/>
            <a:extLst>
              <a:ext uri="{FF2B5EF4-FFF2-40B4-BE49-F238E27FC236}">
                <a16:creationId xmlns:a16="http://schemas.microsoft.com/office/drawing/2014/main" id="{81644BDA-BEFA-435D-A2F0-7F578EE0B6BE}"/>
              </a:ext>
            </a:extLst>
          </p:cNvPr>
          <p:cNvSpPr/>
          <p:nvPr/>
        </p:nvSpPr>
        <p:spPr>
          <a:xfrm>
            <a:off x="4760842" y="4810539"/>
            <a:ext cx="1934818" cy="10469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hlinkClick r:id="rId3" action="ppaction://hlinksldjump"/>
            <a:extLst>
              <a:ext uri="{FF2B5EF4-FFF2-40B4-BE49-F238E27FC236}">
                <a16:creationId xmlns:a16="http://schemas.microsoft.com/office/drawing/2014/main" id="{ADE3351C-4D8C-423E-8008-ED5EC0A7F94B}"/>
              </a:ext>
            </a:extLst>
          </p:cNvPr>
          <p:cNvSpPr/>
          <p:nvPr/>
        </p:nvSpPr>
        <p:spPr>
          <a:xfrm>
            <a:off x="4754217" y="2822713"/>
            <a:ext cx="1934818" cy="10469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rId2" action="ppaction://hlinksldjump"/>
            <a:extLst>
              <a:ext uri="{FF2B5EF4-FFF2-40B4-BE49-F238E27FC236}">
                <a16:creationId xmlns:a16="http://schemas.microsoft.com/office/drawing/2014/main" id="{32338A11-E4E5-44AA-843C-CBBBB32C127E}"/>
              </a:ext>
            </a:extLst>
          </p:cNvPr>
          <p:cNvSpPr/>
          <p:nvPr/>
        </p:nvSpPr>
        <p:spPr>
          <a:xfrm>
            <a:off x="6751980" y="3763617"/>
            <a:ext cx="1934818" cy="10469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hlinkClick r:id="rId2" action="ppaction://hlinksldjump"/>
            <a:extLst>
              <a:ext uri="{FF2B5EF4-FFF2-40B4-BE49-F238E27FC236}">
                <a16:creationId xmlns:a16="http://schemas.microsoft.com/office/drawing/2014/main" id="{F867E1DF-A4F9-484D-99DF-A7D847B16BC2}"/>
              </a:ext>
            </a:extLst>
          </p:cNvPr>
          <p:cNvSpPr/>
          <p:nvPr/>
        </p:nvSpPr>
        <p:spPr>
          <a:xfrm>
            <a:off x="8711645" y="4711148"/>
            <a:ext cx="1934818" cy="10469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hlinkClick r:id="rId2" action="ppaction://hlinksldjump"/>
            <a:extLst>
              <a:ext uri="{FF2B5EF4-FFF2-40B4-BE49-F238E27FC236}">
                <a16:creationId xmlns:a16="http://schemas.microsoft.com/office/drawing/2014/main" id="{BC9E303A-F374-4794-A70A-74F75F42443B}"/>
              </a:ext>
            </a:extLst>
          </p:cNvPr>
          <p:cNvSpPr/>
          <p:nvPr/>
        </p:nvSpPr>
        <p:spPr>
          <a:xfrm>
            <a:off x="8708328" y="2829339"/>
            <a:ext cx="1934818" cy="10469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hlinkClick r:id="rId2" action="ppaction://hlinksldjump"/>
            <a:extLst>
              <a:ext uri="{FF2B5EF4-FFF2-40B4-BE49-F238E27FC236}">
                <a16:creationId xmlns:a16="http://schemas.microsoft.com/office/drawing/2014/main" id="{877D222B-99FD-47A7-BC52-DAFCC37C90B1}"/>
              </a:ext>
            </a:extLst>
          </p:cNvPr>
          <p:cNvSpPr/>
          <p:nvPr/>
        </p:nvSpPr>
        <p:spPr>
          <a:xfrm>
            <a:off x="6699795" y="1782417"/>
            <a:ext cx="1934818" cy="10469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hlinkClick r:id="rId2" action="ppaction://hlinksldjump"/>
            <a:extLst>
              <a:ext uri="{FF2B5EF4-FFF2-40B4-BE49-F238E27FC236}">
                <a16:creationId xmlns:a16="http://schemas.microsoft.com/office/drawing/2014/main" id="{CEC9A994-819E-4010-B69B-BE98F2CA29D5}"/>
              </a:ext>
            </a:extLst>
          </p:cNvPr>
          <p:cNvSpPr/>
          <p:nvPr/>
        </p:nvSpPr>
        <p:spPr>
          <a:xfrm>
            <a:off x="8708328" y="781878"/>
            <a:ext cx="1934818" cy="10469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hlinkClick r:id="rId2" action="ppaction://hlinksldjump"/>
            <a:extLst>
              <a:ext uri="{FF2B5EF4-FFF2-40B4-BE49-F238E27FC236}">
                <a16:creationId xmlns:a16="http://schemas.microsoft.com/office/drawing/2014/main" id="{3EBD7393-B817-42C2-A73A-55A1734E9EB7}"/>
              </a:ext>
            </a:extLst>
          </p:cNvPr>
          <p:cNvSpPr/>
          <p:nvPr/>
        </p:nvSpPr>
        <p:spPr>
          <a:xfrm>
            <a:off x="4754217" y="781878"/>
            <a:ext cx="1934818" cy="10469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hlinkClick r:id="rId2" action="ppaction://hlinksldjump"/>
            <a:extLst>
              <a:ext uri="{FF2B5EF4-FFF2-40B4-BE49-F238E27FC236}">
                <a16:creationId xmlns:a16="http://schemas.microsoft.com/office/drawing/2014/main" id="{2823F303-1407-450C-8991-F24420590691}"/>
              </a:ext>
            </a:extLst>
          </p:cNvPr>
          <p:cNvSpPr/>
          <p:nvPr/>
        </p:nvSpPr>
        <p:spPr>
          <a:xfrm>
            <a:off x="4722740" y="1782417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hlinkClick r:id="rId2" action="ppaction://hlinksldjump"/>
            <a:extLst>
              <a:ext uri="{FF2B5EF4-FFF2-40B4-BE49-F238E27FC236}">
                <a16:creationId xmlns:a16="http://schemas.microsoft.com/office/drawing/2014/main" id="{E06DBF87-8E29-4127-B70B-89DAD9690B57}"/>
              </a:ext>
            </a:extLst>
          </p:cNvPr>
          <p:cNvSpPr/>
          <p:nvPr/>
        </p:nvSpPr>
        <p:spPr>
          <a:xfrm>
            <a:off x="2756454" y="2832652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hlinkClick r:id="rId2" action="ppaction://hlinksldjump"/>
            <a:extLst>
              <a:ext uri="{FF2B5EF4-FFF2-40B4-BE49-F238E27FC236}">
                <a16:creationId xmlns:a16="http://schemas.microsoft.com/office/drawing/2014/main" id="{A8840D70-7C60-4DA0-A182-CF0DEDBD14F0}"/>
              </a:ext>
            </a:extLst>
          </p:cNvPr>
          <p:cNvSpPr/>
          <p:nvPr/>
        </p:nvSpPr>
        <p:spPr>
          <a:xfrm>
            <a:off x="2787922" y="4830417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hlinkClick r:id="rId2" action="ppaction://hlinksldjump"/>
            <a:extLst>
              <a:ext uri="{FF2B5EF4-FFF2-40B4-BE49-F238E27FC236}">
                <a16:creationId xmlns:a16="http://schemas.microsoft.com/office/drawing/2014/main" id="{0D8D5A65-D1B8-4083-B9B8-14061DCA1516}"/>
              </a:ext>
            </a:extLst>
          </p:cNvPr>
          <p:cNvSpPr/>
          <p:nvPr/>
        </p:nvSpPr>
        <p:spPr>
          <a:xfrm>
            <a:off x="6773510" y="4863548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hlinkClick r:id="rId2" action="ppaction://hlinksldjump"/>
            <a:extLst>
              <a:ext uri="{FF2B5EF4-FFF2-40B4-BE49-F238E27FC236}">
                <a16:creationId xmlns:a16="http://schemas.microsoft.com/office/drawing/2014/main" id="{EA613CA1-0604-4BEE-8FE8-21AB2976756F}"/>
              </a:ext>
            </a:extLst>
          </p:cNvPr>
          <p:cNvSpPr/>
          <p:nvPr/>
        </p:nvSpPr>
        <p:spPr>
          <a:xfrm>
            <a:off x="6699795" y="2855844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hlinkClick r:id="rId2" action="ppaction://hlinksldjump"/>
            <a:extLst>
              <a:ext uri="{FF2B5EF4-FFF2-40B4-BE49-F238E27FC236}">
                <a16:creationId xmlns:a16="http://schemas.microsoft.com/office/drawing/2014/main" id="{1EAAD1DD-B404-4E88-847F-6DC5CB1F8BD5}"/>
              </a:ext>
            </a:extLst>
          </p:cNvPr>
          <p:cNvSpPr/>
          <p:nvPr/>
        </p:nvSpPr>
        <p:spPr>
          <a:xfrm>
            <a:off x="4742624" y="3882887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hlinkClick r:id="rId2" action="ppaction://hlinksldjump"/>
            <a:extLst>
              <a:ext uri="{FF2B5EF4-FFF2-40B4-BE49-F238E27FC236}">
                <a16:creationId xmlns:a16="http://schemas.microsoft.com/office/drawing/2014/main" id="{9AA48924-55AC-4AFD-A2DA-0E0C0E92CF4B}"/>
              </a:ext>
            </a:extLst>
          </p:cNvPr>
          <p:cNvSpPr/>
          <p:nvPr/>
        </p:nvSpPr>
        <p:spPr>
          <a:xfrm>
            <a:off x="6720512" y="828261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hlinkClick r:id="rId2" action="ppaction://hlinksldjump"/>
            <a:extLst>
              <a:ext uri="{FF2B5EF4-FFF2-40B4-BE49-F238E27FC236}">
                <a16:creationId xmlns:a16="http://schemas.microsoft.com/office/drawing/2014/main" id="{316E18BB-3A92-4FDB-B5D4-7B6AD9F996A9}"/>
              </a:ext>
            </a:extLst>
          </p:cNvPr>
          <p:cNvSpPr/>
          <p:nvPr/>
        </p:nvSpPr>
        <p:spPr>
          <a:xfrm>
            <a:off x="8634613" y="1881809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hlinkClick r:id="rId2" action="ppaction://hlinksldjump"/>
            <a:extLst>
              <a:ext uri="{FF2B5EF4-FFF2-40B4-BE49-F238E27FC236}">
                <a16:creationId xmlns:a16="http://schemas.microsoft.com/office/drawing/2014/main" id="{60AF5574-7143-461B-B1E7-1653D148A333}"/>
              </a:ext>
            </a:extLst>
          </p:cNvPr>
          <p:cNvSpPr/>
          <p:nvPr/>
        </p:nvSpPr>
        <p:spPr>
          <a:xfrm>
            <a:off x="8706675" y="3889513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Explosion: 14 Points 61">
            <a:extLst>
              <a:ext uri="{FF2B5EF4-FFF2-40B4-BE49-F238E27FC236}">
                <a16:creationId xmlns:a16="http://schemas.microsoft.com/office/drawing/2014/main" id="{509AC75C-70F6-4C6F-B5AE-CD7B8CAB30B4}"/>
              </a:ext>
            </a:extLst>
          </p:cNvPr>
          <p:cNvSpPr/>
          <p:nvPr/>
        </p:nvSpPr>
        <p:spPr>
          <a:xfrm>
            <a:off x="3167269" y="1843816"/>
            <a:ext cx="1219200" cy="86015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Explosion: 14 Points 63">
            <a:extLst>
              <a:ext uri="{FF2B5EF4-FFF2-40B4-BE49-F238E27FC236}">
                <a16:creationId xmlns:a16="http://schemas.microsoft.com/office/drawing/2014/main" id="{F295BAFE-656F-45E9-89C8-36C1155BA187}"/>
              </a:ext>
            </a:extLst>
          </p:cNvPr>
          <p:cNvSpPr/>
          <p:nvPr/>
        </p:nvSpPr>
        <p:spPr>
          <a:xfrm>
            <a:off x="3109295" y="3861971"/>
            <a:ext cx="1219200" cy="86015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5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0"/>
    </mc:Choice>
    <mc:Fallback xmlns="">
      <p:transition advClick="0" advTm="9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FE4A320-4940-47A5-ACFF-2FF42E58AD93}"/>
              </a:ext>
            </a:extLst>
          </p:cNvPr>
          <p:cNvGraphicFramePr>
            <a:graphicFrameLocks noGrp="1"/>
          </p:cNvGraphicFramePr>
          <p:nvPr/>
        </p:nvGraphicFramePr>
        <p:xfrm>
          <a:off x="785191" y="0"/>
          <a:ext cx="9886120" cy="66948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1261">
                  <a:extLst>
                    <a:ext uri="{9D8B030D-6E8A-4147-A177-3AD203B41FA5}">
                      <a16:colId xmlns:a16="http://schemas.microsoft.com/office/drawing/2014/main" val="519965915"/>
                    </a:ext>
                  </a:extLst>
                </a:gridCol>
                <a:gridCol w="1983187">
                  <a:extLst>
                    <a:ext uri="{9D8B030D-6E8A-4147-A177-3AD203B41FA5}">
                      <a16:colId xmlns:a16="http://schemas.microsoft.com/office/drawing/2014/main" val="2740868284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640914576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3197772418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135447697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9154"/>
                  </a:ext>
                </a:extLst>
              </a:tr>
              <a:tr h="97450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43742"/>
                  </a:ext>
                </a:extLst>
              </a:tr>
              <a:tr h="102588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42996"/>
                  </a:ext>
                </a:extLst>
              </a:tr>
              <a:tr h="101286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36817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45370"/>
                  </a:ext>
                </a:extLst>
              </a:tr>
              <a:tr h="1128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8670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652094"/>
                  </a:ext>
                </a:extLst>
              </a:tr>
            </a:tbl>
          </a:graphicData>
        </a:graphic>
      </p:graphicFrame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374B31D4-3EB3-4531-A979-7C29B18A74F3}"/>
              </a:ext>
            </a:extLst>
          </p:cNvPr>
          <p:cNvSpPr/>
          <p:nvPr/>
        </p:nvSpPr>
        <p:spPr>
          <a:xfrm>
            <a:off x="2769704" y="834887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hlinkClick r:id="rId2" action="ppaction://hlinksldjump"/>
            <a:extLst>
              <a:ext uri="{FF2B5EF4-FFF2-40B4-BE49-F238E27FC236}">
                <a16:creationId xmlns:a16="http://schemas.microsoft.com/office/drawing/2014/main" id="{3EBD7393-B817-42C2-A73A-55A1734E9EB7}"/>
              </a:ext>
            </a:extLst>
          </p:cNvPr>
          <p:cNvSpPr/>
          <p:nvPr/>
        </p:nvSpPr>
        <p:spPr>
          <a:xfrm>
            <a:off x="4754217" y="781878"/>
            <a:ext cx="1934818" cy="10469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420575FA-15DD-4251-B72C-136076A3B1A5}"/>
              </a:ext>
            </a:extLst>
          </p:cNvPr>
          <p:cNvSpPr/>
          <p:nvPr/>
        </p:nvSpPr>
        <p:spPr>
          <a:xfrm>
            <a:off x="2769704" y="1765852"/>
            <a:ext cx="1934818" cy="10469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2" action="ppaction://hlinksldjump"/>
            <a:extLst>
              <a:ext uri="{FF2B5EF4-FFF2-40B4-BE49-F238E27FC236}">
                <a16:creationId xmlns:a16="http://schemas.microsoft.com/office/drawing/2014/main" id="{66E718F0-6CBA-46CA-906C-2807E3D0C19C}"/>
              </a:ext>
            </a:extLst>
          </p:cNvPr>
          <p:cNvSpPr/>
          <p:nvPr/>
        </p:nvSpPr>
        <p:spPr>
          <a:xfrm>
            <a:off x="4734749" y="2777164"/>
            <a:ext cx="1934818" cy="10469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2" action="ppaction://hlinksldjump"/>
            <a:extLst>
              <a:ext uri="{FF2B5EF4-FFF2-40B4-BE49-F238E27FC236}">
                <a16:creationId xmlns:a16="http://schemas.microsoft.com/office/drawing/2014/main" id="{A635213C-45DE-479F-B2BE-27EF8103DD9D}"/>
              </a:ext>
            </a:extLst>
          </p:cNvPr>
          <p:cNvSpPr/>
          <p:nvPr/>
        </p:nvSpPr>
        <p:spPr>
          <a:xfrm>
            <a:off x="6669567" y="1765852"/>
            <a:ext cx="1934818" cy="10469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2" action="ppaction://hlinksldjump"/>
            <a:extLst>
              <a:ext uri="{FF2B5EF4-FFF2-40B4-BE49-F238E27FC236}">
                <a16:creationId xmlns:a16="http://schemas.microsoft.com/office/drawing/2014/main" id="{53BD8F13-E1CE-42C0-9429-E9CD2A470E1E}"/>
              </a:ext>
            </a:extLst>
          </p:cNvPr>
          <p:cNvSpPr/>
          <p:nvPr/>
        </p:nvSpPr>
        <p:spPr>
          <a:xfrm>
            <a:off x="8712062" y="828261"/>
            <a:ext cx="1934818" cy="10469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B7CDADD4-D41D-4B11-BDE5-D924D401C3EE}"/>
              </a:ext>
            </a:extLst>
          </p:cNvPr>
          <p:cNvSpPr/>
          <p:nvPr/>
        </p:nvSpPr>
        <p:spPr>
          <a:xfrm>
            <a:off x="8706675" y="2812774"/>
            <a:ext cx="1934818" cy="10469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hlinkClick r:id="rId2" action="ppaction://hlinksldjump"/>
            <a:extLst>
              <a:ext uri="{FF2B5EF4-FFF2-40B4-BE49-F238E27FC236}">
                <a16:creationId xmlns:a16="http://schemas.microsoft.com/office/drawing/2014/main" id="{FE12F8DE-8F4C-4E4B-A985-1BF7C76BA922}"/>
              </a:ext>
            </a:extLst>
          </p:cNvPr>
          <p:cNvSpPr/>
          <p:nvPr/>
        </p:nvSpPr>
        <p:spPr>
          <a:xfrm>
            <a:off x="6713881" y="3836504"/>
            <a:ext cx="1934818" cy="10469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hlinkClick r:id="rId2" action="ppaction://hlinksldjump"/>
            <a:extLst>
              <a:ext uri="{FF2B5EF4-FFF2-40B4-BE49-F238E27FC236}">
                <a16:creationId xmlns:a16="http://schemas.microsoft.com/office/drawing/2014/main" id="{338DA883-5A72-406B-A3A2-78AE28218CAC}"/>
              </a:ext>
            </a:extLst>
          </p:cNvPr>
          <p:cNvSpPr/>
          <p:nvPr/>
        </p:nvSpPr>
        <p:spPr>
          <a:xfrm>
            <a:off x="4785694" y="4805152"/>
            <a:ext cx="1934818" cy="10469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hlinkClick r:id="rId2" action="ppaction://hlinksldjump"/>
            <a:extLst>
              <a:ext uri="{FF2B5EF4-FFF2-40B4-BE49-F238E27FC236}">
                <a16:creationId xmlns:a16="http://schemas.microsoft.com/office/drawing/2014/main" id="{3A0C7839-1E87-4084-8F26-F39F74272BC5}"/>
              </a:ext>
            </a:extLst>
          </p:cNvPr>
          <p:cNvSpPr/>
          <p:nvPr/>
        </p:nvSpPr>
        <p:spPr>
          <a:xfrm>
            <a:off x="8698390" y="4830417"/>
            <a:ext cx="1934818" cy="10469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hlinkClick r:id="rId2" action="ppaction://hlinksldjump"/>
            <a:extLst>
              <a:ext uri="{FF2B5EF4-FFF2-40B4-BE49-F238E27FC236}">
                <a16:creationId xmlns:a16="http://schemas.microsoft.com/office/drawing/2014/main" id="{8A3DD291-402F-461A-A75E-C8770158574D}"/>
              </a:ext>
            </a:extLst>
          </p:cNvPr>
          <p:cNvSpPr/>
          <p:nvPr/>
        </p:nvSpPr>
        <p:spPr>
          <a:xfrm>
            <a:off x="2760174" y="3758230"/>
            <a:ext cx="1934818" cy="10469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hlinkClick r:id="rId2" action="ppaction://hlinksldjump"/>
            <a:extLst>
              <a:ext uri="{FF2B5EF4-FFF2-40B4-BE49-F238E27FC236}">
                <a16:creationId xmlns:a16="http://schemas.microsoft.com/office/drawing/2014/main" id="{8C6AC4FA-947C-4E17-8FC4-18459B15E0B0}"/>
              </a:ext>
            </a:extLst>
          </p:cNvPr>
          <p:cNvSpPr/>
          <p:nvPr/>
        </p:nvSpPr>
        <p:spPr>
          <a:xfrm>
            <a:off x="4709902" y="1822794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hlinkClick r:id="rId2" action="ppaction://hlinksldjump"/>
            <a:extLst>
              <a:ext uri="{FF2B5EF4-FFF2-40B4-BE49-F238E27FC236}">
                <a16:creationId xmlns:a16="http://schemas.microsoft.com/office/drawing/2014/main" id="{3E651BA5-49F0-4B38-A4A1-943A5E8D9C01}"/>
              </a:ext>
            </a:extLst>
          </p:cNvPr>
          <p:cNvSpPr/>
          <p:nvPr/>
        </p:nvSpPr>
        <p:spPr>
          <a:xfrm>
            <a:off x="2748786" y="2830173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hlinkClick r:id="rId2" action="ppaction://hlinksldjump"/>
            <a:extLst>
              <a:ext uri="{FF2B5EF4-FFF2-40B4-BE49-F238E27FC236}">
                <a16:creationId xmlns:a16="http://schemas.microsoft.com/office/drawing/2014/main" id="{B06B8906-9875-4408-9E66-7A372B5C44EF}"/>
              </a:ext>
            </a:extLst>
          </p:cNvPr>
          <p:cNvSpPr/>
          <p:nvPr/>
        </p:nvSpPr>
        <p:spPr>
          <a:xfrm>
            <a:off x="2792900" y="4826698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hlinkClick r:id="rId2" action="ppaction://hlinksldjump"/>
            <a:extLst>
              <a:ext uri="{FF2B5EF4-FFF2-40B4-BE49-F238E27FC236}">
                <a16:creationId xmlns:a16="http://schemas.microsoft.com/office/drawing/2014/main" id="{281C01A9-7908-4FE7-A5DB-D37FE92E87F9}"/>
              </a:ext>
            </a:extLst>
          </p:cNvPr>
          <p:cNvSpPr/>
          <p:nvPr/>
        </p:nvSpPr>
        <p:spPr>
          <a:xfrm>
            <a:off x="6713881" y="828261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hlinkClick r:id="rId2" action="ppaction://hlinksldjump"/>
            <a:extLst>
              <a:ext uri="{FF2B5EF4-FFF2-40B4-BE49-F238E27FC236}">
                <a16:creationId xmlns:a16="http://schemas.microsoft.com/office/drawing/2014/main" id="{F73167B8-2800-4FEC-926F-10D923658072}"/>
              </a:ext>
            </a:extLst>
          </p:cNvPr>
          <p:cNvSpPr/>
          <p:nvPr/>
        </p:nvSpPr>
        <p:spPr>
          <a:xfrm>
            <a:off x="8698390" y="1873527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hlinkClick r:id="rId3" action="ppaction://hlinksldjump"/>
            <a:extLst>
              <a:ext uri="{FF2B5EF4-FFF2-40B4-BE49-F238E27FC236}">
                <a16:creationId xmlns:a16="http://schemas.microsoft.com/office/drawing/2014/main" id="{5F305722-3A9E-4B95-99B7-C42590DB65DC}"/>
              </a:ext>
            </a:extLst>
          </p:cNvPr>
          <p:cNvSpPr/>
          <p:nvPr/>
        </p:nvSpPr>
        <p:spPr>
          <a:xfrm>
            <a:off x="6727543" y="2855844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hlinkClick r:id="rId2" action="ppaction://hlinksldjump"/>
            <a:extLst>
              <a:ext uri="{FF2B5EF4-FFF2-40B4-BE49-F238E27FC236}">
                <a16:creationId xmlns:a16="http://schemas.microsoft.com/office/drawing/2014/main" id="{A5D57F0A-6CFA-4544-8D52-57D8CF7F249A}"/>
              </a:ext>
            </a:extLst>
          </p:cNvPr>
          <p:cNvSpPr/>
          <p:nvPr/>
        </p:nvSpPr>
        <p:spPr>
          <a:xfrm>
            <a:off x="4750075" y="3836504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hlinkClick r:id="rId2" action="ppaction://hlinksldjump"/>
            <a:extLst>
              <a:ext uri="{FF2B5EF4-FFF2-40B4-BE49-F238E27FC236}">
                <a16:creationId xmlns:a16="http://schemas.microsoft.com/office/drawing/2014/main" id="{DBB83343-A8C9-4177-99A3-9041C4800CD5}"/>
              </a:ext>
            </a:extLst>
          </p:cNvPr>
          <p:cNvSpPr/>
          <p:nvPr/>
        </p:nvSpPr>
        <p:spPr>
          <a:xfrm>
            <a:off x="6725469" y="4883426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hlinkClick r:id="rId2" action="ppaction://hlinksldjump"/>
            <a:extLst>
              <a:ext uri="{FF2B5EF4-FFF2-40B4-BE49-F238E27FC236}">
                <a16:creationId xmlns:a16="http://schemas.microsoft.com/office/drawing/2014/main" id="{337BAC5C-FDE0-41D8-A1A0-318CBE9F3FCE}"/>
              </a:ext>
            </a:extLst>
          </p:cNvPr>
          <p:cNvSpPr/>
          <p:nvPr/>
        </p:nvSpPr>
        <p:spPr>
          <a:xfrm>
            <a:off x="8698390" y="3864248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Explosion: 14 Points 59">
            <a:extLst>
              <a:ext uri="{FF2B5EF4-FFF2-40B4-BE49-F238E27FC236}">
                <a16:creationId xmlns:a16="http://schemas.microsoft.com/office/drawing/2014/main" id="{A0338D17-0CA8-49B6-87E6-11C539D825C4}"/>
              </a:ext>
            </a:extLst>
          </p:cNvPr>
          <p:cNvSpPr/>
          <p:nvPr/>
        </p:nvSpPr>
        <p:spPr>
          <a:xfrm>
            <a:off x="3167269" y="1843816"/>
            <a:ext cx="1219200" cy="86015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Explosion: 14 Points 61">
            <a:extLst>
              <a:ext uri="{FF2B5EF4-FFF2-40B4-BE49-F238E27FC236}">
                <a16:creationId xmlns:a16="http://schemas.microsoft.com/office/drawing/2014/main" id="{E8D13327-81C3-4EEA-A387-A26507549C94}"/>
              </a:ext>
            </a:extLst>
          </p:cNvPr>
          <p:cNvSpPr/>
          <p:nvPr/>
        </p:nvSpPr>
        <p:spPr>
          <a:xfrm>
            <a:off x="3106595" y="3851615"/>
            <a:ext cx="1219200" cy="86015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Explosion: 14 Points 65">
            <a:extLst>
              <a:ext uri="{FF2B5EF4-FFF2-40B4-BE49-F238E27FC236}">
                <a16:creationId xmlns:a16="http://schemas.microsoft.com/office/drawing/2014/main" id="{338AD106-B5A3-40F0-B52D-2002C2C036FE}"/>
              </a:ext>
            </a:extLst>
          </p:cNvPr>
          <p:cNvSpPr/>
          <p:nvPr/>
        </p:nvSpPr>
        <p:spPr>
          <a:xfrm>
            <a:off x="5067711" y="2874888"/>
            <a:ext cx="1219200" cy="86015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21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0"/>
    </mc:Choice>
    <mc:Fallback xmlns="">
      <p:transition advClick="0" advTm="9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0F48030-8B17-43B1-A296-632ED212E65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G Fonts" panose="00000500000000000000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F4F27A-E224-4473-A7E5-35B42EE05679}"/>
              </a:ext>
            </a:extLst>
          </p:cNvPr>
          <p:cNvSpPr txBox="1"/>
          <p:nvPr/>
        </p:nvSpPr>
        <p:spPr>
          <a:xfrm>
            <a:off x="3067878" y="510209"/>
            <a:ext cx="6056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ROG Fonts" panose="00000500000000000000" pitchFamily="50" charset="0"/>
              </a:rPr>
              <a:t>Instructions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F5BBFE-1AA8-4D13-8E49-6356265427A4}"/>
              </a:ext>
            </a:extLst>
          </p:cNvPr>
          <p:cNvSpPr txBox="1"/>
          <p:nvPr/>
        </p:nvSpPr>
        <p:spPr>
          <a:xfrm>
            <a:off x="834887" y="1510748"/>
            <a:ext cx="1084027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bg1"/>
                </a:solidFill>
                <a:latin typeface="ROG Fonts" panose="00000500000000000000" pitchFamily="50" charset="0"/>
              </a:rPr>
              <a:t>You can play this game with your friend/s , let them pick your direction, and be ready to attack, to win the game you need to find all the ships in 2 minuets or you lose. </a:t>
            </a:r>
          </a:p>
          <a:p>
            <a:pPr algn="just"/>
            <a:endParaRPr lang="en-US" sz="3200" dirty="0">
              <a:solidFill>
                <a:schemeClr val="bg1"/>
              </a:solidFill>
              <a:latin typeface="ROG Fonts" panose="00000500000000000000" pitchFamily="50" charset="0"/>
            </a:endParaRPr>
          </a:p>
          <a:p>
            <a:pPr algn="just"/>
            <a:endParaRPr lang="en-US" sz="3200" dirty="0">
              <a:solidFill>
                <a:schemeClr val="bg1"/>
              </a:solidFill>
              <a:latin typeface="ROG Fonts" panose="00000500000000000000" pitchFamily="50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ROG Fonts" panose="00000500000000000000" pitchFamily="50" charset="0"/>
              </a:rPr>
              <a:t>Go win the war soldier!</a:t>
            </a:r>
          </a:p>
        </p:txBody>
      </p:sp>
    </p:spTree>
    <p:extLst>
      <p:ext uri="{BB962C8B-B14F-4D97-AF65-F5344CB8AC3E}">
        <p14:creationId xmlns:p14="http://schemas.microsoft.com/office/powerpoint/2010/main" val="1026479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FE4A320-4940-47A5-ACFF-2FF42E58AD93}"/>
              </a:ext>
            </a:extLst>
          </p:cNvPr>
          <p:cNvGraphicFramePr>
            <a:graphicFrameLocks noGrp="1"/>
          </p:cNvGraphicFramePr>
          <p:nvPr/>
        </p:nvGraphicFramePr>
        <p:xfrm>
          <a:off x="785191" y="0"/>
          <a:ext cx="9886120" cy="66948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1261">
                  <a:extLst>
                    <a:ext uri="{9D8B030D-6E8A-4147-A177-3AD203B41FA5}">
                      <a16:colId xmlns:a16="http://schemas.microsoft.com/office/drawing/2014/main" val="519965915"/>
                    </a:ext>
                  </a:extLst>
                </a:gridCol>
                <a:gridCol w="1983187">
                  <a:extLst>
                    <a:ext uri="{9D8B030D-6E8A-4147-A177-3AD203B41FA5}">
                      <a16:colId xmlns:a16="http://schemas.microsoft.com/office/drawing/2014/main" val="2740868284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640914576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3197772418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135447697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9154"/>
                  </a:ext>
                </a:extLst>
              </a:tr>
              <a:tr h="97450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43742"/>
                  </a:ext>
                </a:extLst>
              </a:tr>
              <a:tr h="102588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42996"/>
                  </a:ext>
                </a:extLst>
              </a:tr>
              <a:tr h="101286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36817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45370"/>
                  </a:ext>
                </a:extLst>
              </a:tr>
              <a:tr h="1128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8670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652094"/>
                  </a:ext>
                </a:extLst>
              </a:tr>
            </a:tbl>
          </a:graphicData>
        </a:graphic>
      </p:graphicFrame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374B31D4-3EB3-4531-A979-7C29B18A74F3}"/>
              </a:ext>
            </a:extLst>
          </p:cNvPr>
          <p:cNvSpPr/>
          <p:nvPr/>
        </p:nvSpPr>
        <p:spPr>
          <a:xfrm>
            <a:off x="2769704" y="834887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hlinkClick r:id="rId2" action="ppaction://hlinksldjump"/>
            <a:extLst>
              <a:ext uri="{FF2B5EF4-FFF2-40B4-BE49-F238E27FC236}">
                <a16:creationId xmlns:a16="http://schemas.microsoft.com/office/drawing/2014/main" id="{8A3DD291-402F-461A-A75E-C8770158574D}"/>
              </a:ext>
            </a:extLst>
          </p:cNvPr>
          <p:cNvSpPr/>
          <p:nvPr/>
        </p:nvSpPr>
        <p:spPr>
          <a:xfrm>
            <a:off x="2760174" y="3758230"/>
            <a:ext cx="1934818" cy="10469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hlinkClick r:id="rId2" action="ppaction://hlinksldjump"/>
            <a:extLst>
              <a:ext uri="{FF2B5EF4-FFF2-40B4-BE49-F238E27FC236}">
                <a16:creationId xmlns:a16="http://schemas.microsoft.com/office/drawing/2014/main" id="{FF1F80F2-D378-491F-B39D-7F2FFED03131}"/>
              </a:ext>
            </a:extLst>
          </p:cNvPr>
          <p:cNvSpPr/>
          <p:nvPr/>
        </p:nvSpPr>
        <p:spPr>
          <a:xfrm>
            <a:off x="6725469" y="834887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hlinkClick r:id="rId2" action="ppaction://hlinksldjump"/>
            <a:extLst>
              <a:ext uri="{FF2B5EF4-FFF2-40B4-BE49-F238E27FC236}">
                <a16:creationId xmlns:a16="http://schemas.microsoft.com/office/drawing/2014/main" id="{5E042054-B869-4D8B-9CED-171FF64BEC68}"/>
              </a:ext>
            </a:extLst>
          </p:cNvPr>
          <p:cNvSpPr/>
          <p:nvPr/>
        </p:nvSpPr>
        <p:spPr>
          <a:xfrm>
            <a:off x="4760842" y="1843816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hlinkClick r:id="rId2" action="ppaction://hlinksldjump"/>
            <a:extLst>
              <a:ext uri="{FF2B5EF4-FFF2-40B4-BE49-F238E27FC236}">
                <a16:creationId xmlns:a16="http://schemas.microsoft.com/office/drawing/2014/main" id="{7E48E9F6-2E59-4406-8D25-C6197529FC4E}"/>
              </a:ext>
            </a:extLst>
          </p:cNvPr>
          <p:cNvSpPr/>
          <p:nvPr/>
        </p:nvSpPr>
        <p:spPr>
          <a:xfrm>
            <a:off x="8732134" y="1843816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hlinkClick r:id="rId2" action="ppaction://hlinksldjump"/>
            <a:extLst>
              <a:ext uri="{FF2B5EF4-FFF2-40B4-BE49-F238E27FC236}">
                <a16:creationId xmlns:a16="http://schemas.microsoft.com/office/drawing/2014/main" id="{7F774924-C4E0-415B-ACF7-75B483AB22A4}"/>
              </a:ext>
            </a:extLst>
          </p:cNvPr>
          <p:cNvSpPr/>
          <p:nvPr/>
        </p:nvSpPr>
        <p:spPr>
          <a:xfrm>
            <a:off x="2760174" y="2797353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hlinkClick r:id="rId2" action="ppaction://hlinksldjump"/>
            <a:extLst>
              <a:ext uri="{FF2B5EF4-FFF2-40B4-BE49-F238E27FC236}">
                <a16:creationId xmlns:a16="http://schemas.microsoft.com/office/drawing/2014/main" id="{1D07C4AB-C61E-440B-80DD-81CBEB506313}"/>
              </a:ext>
            </a:extLst>
          </p:cNvPr>
          <p:cNvSpPr/>
          <p:nvPr/>
        </p:nvSpPr>
        <p:spPr>
          <a:xfrm>
            <a:off x="6725469" y="2834512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xplosion: 14 Points 8">
            <a:extLst>
              <a:ext uri="{FF2B5EF4-FFF2-40B4-BE49-F238E27FC236}">
                <a16:creationId xmlns:a16="http://schemas.microsoft.com/office/drawing/2014/main" id="{9A913CBD-4FC4-480F-8661-D770ED42FA69}"/>
              </a:ext>
            </a:extLst>
          </p:cNvPr>
          <p:cNvSpPr/>
          <p:nvPr/>
        </p:nvSpPr>
        <p:spPr>
          <a:xfrm>
            <a:off x="3106595" y="3851615"/>
            <a:ext cx="1219200" cy="86015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Explosion: 14 Points 14">
            <a:extLst>
              <a:ext uri="{FF2B5EF4-FFF2-40B4-BE49-F238E27FC236}">
                <a16:creationId xmlns:a16="http://schemas.microsoft.com/office/drawing/2014/main" id="{B0944C77-63DE-4C29-8281-DCC7CB7B79F4}"/>
              </a:ext>
            </a:extLst>
          </p:cNvPr>
          <p:cNvSpPr/>
          <p:nvPr/>
        </p:nvSpPr>
        <p:spPr>
          <a:xfrm>
            <a:off x="7083278" y="2920650"/>
            <a:ext cx="1219200" cy="86015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hlinkClick r:id="rId2" action="ppaction://hlinksldjump"/>
            <a:extLst>
              <a:ext uri="{FF2B5EF4-FFF2-40B4-BE49-F238E27FC236}">
                <a16:creationId xmlns:a16="http://schemas.microsoft.com/office/drawing/2014/main" id="{2A8AE0FC-61FD-4323-A592-55ABC971A2A7}"/>
              </a:ext>
            </a:extLst>
          </p:cNvPr>
          <p:cNvSpPr/>
          <p:nvPr/>
        </p:nvSpPr>
        <p:spPr>
          <a:xfrm>
            <a:off x="4735157" y="3821178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hlinkClick r:id="rId2" action="ppaction://hlinksldjump"/>
            <a:extLst>
              <a:ext uri="{FF2B5EF4-FFF2-40B4-BE49-F238E27FC236}">
                <a16:creationId xmlns:a16="http://schemas.microsoft.com/office/drawing/2014/main" id="{E9ED3410-8C76-468B-B3CE-BFDD7AEF9035}"/>
              </a:ext>
            </a:extLst>
          </p:cNvPr>
          <p:cNvSpPr/>
          <p:nvPr/>
        </p:nvSpPr>
        <p:spPr>
          <a:xfrm>
            <a:off x="8660287" y="3821178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hlinkClick r:id="rId2" action="ppaction://hlinksldjump"/>
            <a:extLst>
              <a:ext uri="{FF2B5EF4-FFF2-40B4-BE49-F238E27FC236}">
                <a16:creationId xmlns:a16="http://schemas.microsoft.com/office/drawing/2014/main" id="{A9843D06-6F01-44E9-843D-E1CFB63C5F79}"/>
              </a:ext>
            </a:extLst>
          </p:cNvPr>
          <p:cNvSpPr/>
          <p:nvPr/>
        </p:nvSpPr>
        <p:spPr>
          <a:xfrm>
            <a:off x="2769704" y="4809085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hlinkClick r:id="rId2" action="ppaction://hlinksldjump"/>
            <a:extLst>
              <a:ext uri="{FF2B5EF4-FFF2-40B4-BE49-F238E27FC236}">
                <a16:creationId xmlns:a16="http://schemas.microsoft.com/office/drawing/2014/main" id="{3ED9D5A3-1DC8-4C76-B867-DDF7569FC942}"/>
              </a:ext>
            </a:extLst>
          </p:cNvPr>
          <p:cNvSpPr/>
          <p:nvPr/>
        </p:nvSpPr>
        <p:spPr>
          <a:xfrm>
            <a:off x="6710140" y="4762082"/>
            <a:ext cx="1934818" cy="104692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hlinkClick r:id="rId2" action="ppaction://hlinksldjump"/>
            <a:extLst>
              <a:ext uri="{FF2B5EF4-FFF2-40B4-BE49-F238E27FC236}">
                <a16:creationId xmlns:a16="http://schemas.microsoft.com/office/drawing/2014/main" id="{A8ADBB46-E74D-49FC-9A14-E546EA30E0A7}"/>
              </a:ext>
            </a:extLst>
          </p:cNvPr>
          <p:cNvSpPr/>
          <p:nvPr/>
        </p:nvSpPr>
        <p:spPr>
          <a:xfrm>
            <a:off x="4733095" y="2804693"/>
            <a:ext cx="1934818" cy="10469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xplosion: 14 Points 10">
            <a:extLst>
              <a:ext uri="{FF2B5EF4-FFF2-40B4-BE49-F238E27FC236}">
                <a16:creationId xmlns:a16="http://schemas.microsoft.com/office/drawing/2014/main" id="{1977E130-A089-4FE9-8583-229D3D025DF6}"/>
              </a:ext>
            </a:extLst>
          </p:cNvPr>
          <p:cNvSpPr/>
          <p:nvPr/>
        </p:nvSpPr>
        <p:spPr>
          <a:xfrm>
            <a:off x="5067711" y="2874888"/>
            <a:ext cx="1219200" cy="86015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hlinkClick r:id="rId2" action="ppaction://hlinksldjump"/>
            <a:extLst>
              <a:ext uri="{FF2B5EF4-FFF2-40B4-BE49-F238E27FC236}">
                <a16:creationId xmlns:a16="http://schemas.microsoft.com/office/drawing/2014/main" id="{C35C6E87-7B65-45EA-A104-1D863965D809}"/>
              </a:ext>
            </a:extLst>
          </p:cNvPr>
          <p:cNvSpPr/>
          <p:nvPr/>
        </p:nvSpPr>
        <p:spPr>
          <a:xfrm>
            <a:off x="2755213" y="1763111"/>
            <a:ext cx="1934818" cy="10469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xplosion: 14 Points 2">
            <a:extLst>
              <a:ext uri="{FF2B5EF4-FFF2-40B4-BE49-F238E27FC236}">
                <a16:creationId xmlns:a16="http://schemas.microsoft.com/office/drawing/2014/main" id="{08A95D90-275E-4788-9FF2-12A34F3F474C}"/>
              </a:ext>
            </a:extLst>
          </p:cNvPr>
          <p:cNvSpPr/>
          <p:nvPr/>
        </p:nvSpPr>
        <p:spPr>
          <a:xfrm>
            <a:off x="3167269" y="1843816"/>
            <a:ext cx="1219200" cy="86015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hlinkClick r:id="rId3" action="ppaction://hlinksldjump"/>
            <a:extLst>
              <a:ext uri="{FF2B5EF4-FFF2-40B4-BE49-F238E27FC236}">
                <a16:creationId xmlns:a16="http://schemas.microsoft.com/office/drawing/2014/main" id="{CEBB8A81-2C37-49DA-ACDE-F78961AE2EEE}"/>
              </a:ext>
            </a:extLst>
          </p:cNvPr>
          <p:cNvSpPr/>
          <p:nvPr/>
        </p:nvSpPr>
        <p:spPr>
          <a:xfrm>
            <a:off x="4764140" y="761797"/>
            <a:ext cx="1934818" cy="10469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hlinkClick r:id="rId2" action="ppaction://hlinksldjump"/>
            <a:extLst>
              <a:ext uri="{FF2B5EF4-FFF2-40B4-BE49-F238E27FC236}">
                <a16:creationId xmlns:a16="http://schemas.microsoft.com/office/drawing/2014/main" id="{D746C122-359F-4443-8BA4-03FE9BAB5F40}"/>
              </a:ext>
            </a:extLst>
          </p:cNvPr>
          <p:cNvSpPr/>
          <p:nvPr/>
        </p:nvSpPr>
        <p:spPr>
          <a:xfrm>
            <a:off x="8714315" y="834887"/>
            <a:ext cx="1934818" cy="10469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hlinkClick r:id="rId2" action="ppaction://hlinksldjump"/>
            <a:extLst>
              <a:ext uri="{FF2B5EF4-FFF2-40B4-BE49-F238E27FC236}">
                <a16:creationId xmlns:a16="http://schemas.microsoft.com/office/drawing/2014/main" id="{B8162F57-C80E-4FF7-981B-F535A269464E}"/>
              </a:ext>
            </a:extLst>
          </p:cNvPr>
          <p:cNvSpPr/>
          <p:nvPr/>
        </p:nvSpPr>
        <p:spPr>
          <a:xfrm>
            <a:off x="6746488" y="1770309"/>
            <a:ext cx="1934818" cy="10469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hlinkClick r:id="rId2" action="ppaction://hlinksldjump"/>
            <a:extLst>
              <a:ext uri="{FF2B5EF4-FFF2-40B4-BE49-F238E27FC236}">
                <a16:creationId xmlns:a16="http://schemas.microsoft.com/office/drawing/2014/main" id="{370509AE-9CDF-4C80-B49D-73D4A0413D71}"/>
              </a:ext>
            </a:extLst>
          </p:cNvPr>
          <p:cNvSpPr/>
          <p:nvPr/>
        </p:nvSpPr>
        <p:spPr>
          <a:xfrm>
            <a:off x="8685972" y="2783778"/>
            <a:ext cx="1934818" cy="10469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hlinkClick r:id="rId2" action="ppaction://hlinksldjump"/>
            <a:extLst>
              <a:ext uri="{FF2B5EF4-FFF2-40B4-BE49-F238E27FC236}">
                <a16:creationId xmlns:a16="http://schemas.microsoft.com/office/drawing/2014/main" id="{984E5D2B-6148-428D-B443-4C28BFADA80F}"/>
              </a:ext>
            </a:extLst>
          </p:cNvPr>
          <p:cNvSpPr/>
          <p:nvPr/>
        </p:nvSpPr>
        <p:spPr>
          <a:xfrm>
            <a:off x="6674948" y="3783902"/>
            <a:ext cx="1934818" cy="10469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hlinkClick r:id="rId2" action="ppaction://hlinksldjump"/>
            <a:extLst>
              <a:ext uri="{FF2B5EF4-FFF2-40B4-BE49-F238E27FC236}">
                <a16:creationId xmlns:a16="http://schemas.microsoft.com/office/drawing/2014/main" id="{4F9D1DF8-44FD-4839-97FE-6F4A077A7EB1}"/>
              </a:ext>
            </a:extLst>
          </p:cNvPr>
          <p:cNvSpPr/>
          <p:nvPr/>
        </p:nvSpPr>
        <p:spPr>
          <a:xfrm>
            <a:off x="4722534" y="4771498"/>
            <a:ext cx="1934818" cy="10469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hlinkClick r:id="rId2" action="ppaction://hlinksldjump"/>
            <a:extLst>
              <a:ext uri="{FF2B5EF4-FFF2-40B4-BE49-F238E27FC236}">
                <a16:creationId xmlns:a16="http://schemas.microsoft.com/office/drawing/2014/main" id="{692CB7F1-F8F8-494C-B7D3-3DB9E88A0D37}"/>
              </a:ext>
            </a:extLst>
          </p:cNvPr>
          <p:cNvSpPr/>
          <p:nvPr/>
        </p:nvSpPr>
        <p:spPr>
          <a:xfrm>
            <a:off x="8677170" y="4766836"/>
            <a:ext cx="1934818" cy="10469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1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0"/>
    </mc:Choice>
    <mc:Fallback xmlns="">
      <p:transition advClick="0" advTm="90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FE4A320-4940-47A5-ACFF-2FF42E58AD93}"/>
              </a:ext>
            </a:extLst>
          </p:cNvPr>
          <p:cNvGraphicFramePr>
            <a:graphicFrameLocks noGrp="1"/>
          </p:cNvGraphicFramePr>
          <p:nvPr/>
        </p:nvGraphicFramePr>
        <p:xfrm>
          <a:off x="785191" y="0"/>
          <a:ext cx="9886120" cy="66948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1261">
                  <a:extLst>
                    <a:ext uri="{9D8B030D-6E8A-4147-A177-3AD203B41FA5}">
                      <a16:colId xmlns:a16="http://schemas.microsoft.com/office/drawing/2014/main" val="519965915"/>
                    </a:ext>
                  </a:extLst>
                </a:gridCol>
                <a:gridCol w="1983187">
                  <a:extLst>
                    <a:ext uri="{9D8B030D-6E8A-4147-A177-3AD203B41FA5}">
                      <a16:colId xmlns:a16="http://schemas.microsoft.com/office/drawing/2014/main" val="2740868284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640914576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3197772418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135447697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9154"/>
                  </a:ext>
                </a:extLst>
              </a:tr>
              <a:tr h="97450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43742"/>
                  </a:ext>
                </a:extLst>
              </a:tr>
              <a:tr h="102588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42996"/>
                  </a:ext>
                </a:extLst>
              </a:tr>
              <a:tr h="101286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36817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45370"/>
                  </a:ext>
                </a:extLst>
              </a:tr>
              <a:tr h="1128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8670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652094"/>
                  </a:ext>
                </a:extLst>
              </a:tr>
            </a:tbl>
          </a:graphicData>
        </a:graphic>
      </p:graphicFrame>
      <p:sp>
        <p:nvSpPr>
          <p:cNvPr id="6" name="Rectangle 5">
            <a:hlinkClick r:id="rId2" action="ppaction://hlinksldjump"/>
            <a:extLst>
              <a:ext uri="{FF2B5EF4-FFF2-40B4-BE49-F238E27FC236}">
                <a16:creationId xmlns:a16="http://schemas.microsoft.com/office/drawing/2014/main" id="{66E718F0-6CBA-46CA-906C-2807E3D0C19C}"/>
              </a:ext>
            </a:extLst>
          </p:cNvPr>
          <p:cNvSpPr/>
          <p:nvPr/>
        </p:nvSpPr>
        <p:spPr>
          <a:xfrm>
            <a:off x="4734749" y="2777164"/>
            <a:ext cx="1934818" cy="10469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hlinkClick r:id="rId3" action="ppaction://hlinksldjump"/>
            <a:extLst>
              <a:ext uri="{FF2B5EF4-FFF2-40B4-BE49-F238E27FC236}">
                <a16:creationId xmlns:a16="http://schemas.microsoft.com/office/drawing/2014/main" id="{338DA883-5A72-406B-A3A2-78AE28218CAC}"/>
              </a:ext>
            </a:extLst>
          </p:cNvPr>
          <p:cNvSpPr/>
          <p:nvPr/>
        </p:nvSpPr>
        <p:spPr>
          <a:xfrm>
            <a:off x="4785694" y="4805152"/>
            <a:ext cx="1934818" cy="10469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hlinkClick r:id="rId4" action="ppaction://hlinksldjump"/>
            <a:extLst>
              <a:ext uri="{FF2B5EF4-FFF2-40B4-BE49-F238E27FC236}">
                <a16:creationId xmlns:a16="http://schemas.microsoft.com/office/drawing/2014/main" id="{8A3DD291-402F-461A-A75E-C8770158574D}"/>
              </a:ext>
            </a:extLst>
          </p:cNvPr>
          <p:cNvSpPr/>
          <p:nvPr/>
        </p:nvSpPr>
        <p:spPr>
          <a:xfrm>
            <a:off x="2760174" y="3758230"/>
            <a:ext cx="1934818" cy="10469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hlinkClick r:id="rId4" action="ppaction://hlinksldjump"/>
            <a:extLst>
              <a:ext uri="{FF2B5EF4-FFF2-40B4-BE49-F238E27FC236}">
                <a16:creationId xmlns:a16="http://schemas.microsoft.com/office/drawing/2014/main" id="{A5D57F0A-6CFA-4544-8D52-57D8CF7F249A}"/>
              </a:ext>
            </a:extLst>
          </p:cNvPr>
          <p:cNvSpPr/>
          <p:nvPr/>
        </p:nvSpPr>
        <p:spPr>
          <a:xfrm>
            <a:off x="4750075" y="3836504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xplosion: 14 Points 2">
            <a:extLst>
              <a:ext uri="{FF2B5EF4-FFF2-40B4-BE49-F238E27FC236}">
                <a16:creationId xmlns:a16="http://schemas.microsoft.com/office/drawing/2014/main" id="{0DCCDBA9-30DF-42F7-BCC6-604EA6E10EE3}"/>
              </a:ext>
            </a:extLst>
          </p:cNvPr>
          <p:cNvSpPr/>
          <p:nvPr/>
        </p:nvSpPr>
        <p:spPr>
          <a:xfrm>
            <a:off x="3167269" y="1843816"/>
            <a:ext cx="1219200" cy="86015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Explosion: 14 Points 8">
            <a:extLst>
              <a:ext uri="{FF2B5EF4-FFF2-40B4-BE49-F238E27FC236}">
                <a16:creationId xmlns:a16="http://schemas.microsoft.com/office/drawing/2014/main" id="{93ED2C45-FDFC-43FD-826A-FF032394D227}"/>
              </a:ext>
            </a:extLst>
          </p:cNvPr>
          <p:cNvSpPr/>
          <p:nvPr/>
        </p:nvSpPr>
        <p:spPr>
          <a:xfrm>
            <a:off x="3106595" y="3851615"/>
            <a:ext cx="1219200" cy="86015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Explosion: 14 Points 10">
            <a:extLst>
              <a:ext uri="{FF2B5EF4-FFF2-40B4-BE49-F238E27FC236}">
                <a16:creationId xmlns:a16="http://schemas.microsoft.com/office/drawing/2014/main" id="{5ECEF57D-3C35-4480-AEBD-A5514D019FE0}"/>
              </a:ext>
            </a:extLst>
          </p:cNvPr>
          <p:cNvSpPr/>
          <p:nvPr/>
        </p:nvSpPr>
        <p:spPr>
          <a:xfrm>
            <a:off x="5067711" y="2874888"/>
            <a:ext cx="1219200" cy="86015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hlinkClick r:id="rId4" action="ppaction://hlinksldjump"/>
            <a:extLst>
              <a:ext uri="{FF2B5EF4-FFF2-40B4-BE49-F238E27FC236}">
                <a16:creationId xmlns:a16="http://schemas.microsoft.com/office/drawing/2014/main" id="{6E9B18B1-D892-4E3E-84B6-4F2261E43521}"/>
              </a:ext>
            </a:extLst>
          </p:cNvPr>
          <p:cNvSpPr/>
          <p:nvPr/>
        </p:nvSpPr>
        <p:spPr>
          <a:xfrm>
            <a:off x="6750929" y="4897298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hlinkClick r:id="rId4" action="ppaction://hlinksldjump"/>
            <a:extLst>
              <a:ext uri="{FF2B5EF4-FFF2-40B4-BE49-F238E27FC236}">
                <a16:creationId xmlns:a16="http://schemas.microsoft.com/office/drawing/2014/main" id="{AA9DD2F6-5356-4783-A2FD-3DAC632CDEE6}"/>
              </a:ext>
            </a:extLst>
          </p:cNvPr>
          <p:cNvSpPr/>
          <p:nvPr/>
        </p:nvSpPr>
        <p:spPr>
          <a:xfrm>
            <a:off x="8692596" y="3856383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F80A4113-9AC4-40F0-A4BC-AB7DF9A12724}"/>
              </a:ext>
            </a:extLst>
          </p:cNvPr>
          <p:cNvSpPr/>
          <p:nvPr/>
        </p:nvSpPr>
        <p:spPr>
          <a:xfrm>
            <a:off x="2782117" y="4858161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hlinkClick r:id="rId4" action="ppaction://hlinksldjump"/>
            <a:extLst>
              <a:ext uri="{FF2B5EF4-FFF2-40B4-BE49-F238E27FC236}">
                <a16:creationId xmlns:a16="http://schemas.microsoft.com/office/drawing/2014/main" id="{50829F8E-DAD2-45A6-A494-53A6C8D9CE76}"/>
              </a:ext>
            </a:extLst>
          </p:cNvPr>
          <p:cNvSpPr/>
          <p:nvPr/>
        </p:nvSpPr>
        <p:spPr>
          <a:xfrm>
            <a:off x="2774039" y="2845690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hlinkClick r:id="rId4" action="ppaction://hlinksldjump"/>
            <a:extLst>
              <a:ext uri="{FF2B5EF4-FFF2-40B4-BE49-F238E27FC236}">
                <a16:creationId xmlns:a16="http://schemas.microsoft.com/office/drawing/2014/main" id="{6320E637-2039-46FA-A868-FDC40F91343A}"/>
              </a:ext>
            </a:extLst>
          </p:cNvPr>
          <p:cNvSpPr/>
          <p:nvPr/>
        </p:nvSpPr>
        <p:spPr>
          <a:xfrm>
            <a:off x="2769704" y="809527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rId4" action="ppaction://hlinksldjump"/>
            <a:extLst>
              <a:ext uri="{FF2B5EF4-FFF2-40B4-BE49-F238E27FC236}">
                <a16:creationId xmlns:a16="http://schemas.microsoft.com/office/drawing/2014/main" id="{C65A7C11-FF23-4331-ABCF-11B01D662510}"/>
              </a:ext>
            </a:extLst>
          </p:cNvPr>
          <p:cNvSpPr/>
          <p:nvPr/>
        </p:nvSpPr>
        <p:spPr>
          <a:xfrm>
            <a:off x="6713881" y="809527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hlinkClick r:id="rId4" action="ppaction://hlinksldjump"/>
            <a:extLst>
              <a:ext uri="{FF2B5EF4-FFF2-40B4-BE49-F238E27FC236}">
                <a16:creationId xmlns:a16="http://schemas.microsoft.com/office/drawing/2014/main" id="{E0F5017E-4912-4EFA-9649-0A1BEF0A71EF}"/>
              </a:ext>
            </a:extLst>
          </p:cNvPr>
          <p:cNvSpPr/>
          <p:nvPr/>
        </p:nvSpPr>
        <p:spPr>
          <a:xfrm>
            <a:off x="4716935" y="1850335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hlinkClick r:id="rId4" action="ppaction://hlinksldjump"/>
            <a:extLst>
              <a:ext uri="{FF2B5EF4-FFF2-40B4-BE49-F238E27FC236}">
                <a16:creationId xmlns:a16="http://schemas.microsoft.com/office/drawing/2014/main" id="{D2A63DF7-457C-40D6-B8BC-BF5BD25B2D19}"/>
              </a:ext>
            </a:extLst>
          </p:cNvPr>
          <p:cNvSpPr/>
          <p:nvPr/>
        </p:nvSpPr>
        <p:spPr>
          <a:xfrm>
            <a:off x="8685747" y="1891951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hlinkClick r:id="rId4" action="ppaction://hlinksldjump"/>
            <a:extLst>
              <a:ext uri="{FF2B5EF4-FFF2-40B4-BE49-F238E27FC236}">
                <a16:creationId xmlns:a16="http://schemas.microsoft.com/office/drawing/2014/main" id="{AA3C93F6-AAB0-4DA8-AF85-3C89709309C1}"/>
              </a:ext>
            </a:extLst>
          </p:cNvPr>
          <p:cNvSpPr/>
          <p:nvPr/>
        </p:nvSpPr>
        <p:spPr>
          <a:xfrm>
            <a:off x="6690495" y="2867856"/>
            <a:ext cx="1934818" cy="94090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xplosion: 14 Points 12">
            <a:extLst>
              <a:ext uri="{FF2B5EF4-FFF2-40B4-BE49-F238E27FC236}">
                <a16:creationId xmlns:a16="http://schemas.microsoft.com/office/drawing/2014/main" id="{FE7563FB-BCFC-4AAB-BAC8-8BF7206D21E3}"/>
              </a:ext>
            </a:extLst>
          </p:cNvPr>
          <p:cNvSpPr/>
          <p:nvPr/>
        </p:nvSpPr>
        <p:spPr>
          <a:xfrm>
            <a:off x="7083278" y="2920650"/>
            <a:ext cx="1219200" cy="86015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hlinkClick r:id="rId4" action="ppaction://hlinksldjump"/>
            <a:extLst>
              <a:ext uri="{FF2B5EF4-FFF2-40B4-BE49-F238E27FC236}">
                <a16:creationId xmlns:a16="http://schemas.microsoft.com/office/drawing/2014/main" id="{C7BA4C8F-A1B2-4072-B613-D8E4D09B6CE3}"/>
              </a:ext>
            </a:extLst>
          </p:cNvPr>
          <p:cNvSpPr/>
          <p:nvPr/>
        </p:nvSpPr>
        <p:spPr>
          <a:xfrm>
            <a:off x="6689442" y="3803374"/>
            <a:ext cx="1934818" cy="10469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hlinkClick r:id="rId4" action="ppaction://hlinksldjump"/>
            <a:extLst>
              <a:ext uri="{FF2B5EF4-FFF2-40B4-BE49-F238E27FC236}">
                <a16:creationId xmlns:a16="http://schemas.microsoft.com/office/drawing/2014/main" id="{99C0E863-6586-4663-8C8B-BFCF5EEAF89F}"/>
              </a:ext>
            </a:extLst>
          </p:cNvPr>
          <p:cNvSpPr/>
          <p:nvPr/>
        </p:nvSpPr>
        <p:spPr>
          <a:xfrm>
            <a:off x="8707903" y="4797287"/>
            <a:ext cx="1934818" cy="10469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hlinkClick r:id="rId4" action="ppaction://hlinksldjump"/>
            <a:extLst>
              <a:ext uri="{FF2B5EF4-FFF2-40B4-BE49-F238E27FC236}">
                <a16:creationId xmlns:a16="http://schemas.microsoft.com/office/drawing/2014/main" id="{DED491C1-6E6C-4202-9BE7-7A37A14C9318}"/>
              </a:ext>
            </a:extLst>
          </p:cNvPr>
          <p:cNvSpPr/>
          <p:nvPr/>
        </p:nvSpPr>
        <p:spPr>
          <a:xfrm>
            <a:off x="8691160" y="2809461"/>
            <a:ext cx="1934818" cy="10469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hlinkClick r:id="rId4" action="ppaction://hlinksldjump"/>
            <a:extLst>
              <a:ext uri="{FF2B5EF4-FFF2-40B4-BE49-F238E27FC236}">
                <a16:creationId xmlns:a16="http://schemas.microsoft.com/office/drawing/2014/main" id="{0A02692F-388E-4FC6-967A-76FA89356045}"/>
              </a:ext>
            </a:extLst>
          </p:cNvPr>
          <p:cNvSpPr/>
          <p:nvPr/>
        </p:nvSpPr>
        <p:spPr>
          <a:xfrm>
            <a:off x="6675779" y="1804071"/>
            <a:ext cx="1934818" cy="10469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hlinkClick r:id="rId4" action="ppaction://hlinksldjump"/>
            <a:extLst>
              <a:ext uri="{FF2B5EF4-FFF2-40B4-BE49-F238E27FC236}">
                <a16:creationId xmlns:a16="http://schemas.microsoft.com/office/drawing/2014/main" id="{4EC24C04-BFC1-4E57-A3B7-444591C1B524}"/>
              </a:ext>
            </a:extLst>
          </p:cNvPr>
          <p:cNvSpPr/>
          <p:nvPr/>
        </p:nvSpPr>
        <p:spPr>
          <a:xfrm>
            <a:off x="8692596" y="809527"/>
            <a:ext cx="1934818" cy="10469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hlinkClick r:id="rId4" action="ppaction://hlinksldjump"/>
            <a:extLst>
              <a:ext uri="{FF2B5EF4-FFF2-40B4-BE49-F238E27FC236}">
                <a16:creationId xmlns:a16="http://schemas.microsoft.com/office/drawing/2014/main" id="{A3C52C01-BF9A-4113-BE91-06725E24D5F4}"/>
              </a:ext>
            </a:extLst>
          </p:cNvPr>
          <p:cNvSpPr/>
          <p:nvPr/>
        </p:nvSpPr>
        <p:spPr>
          <a:xfrm>
            <a:off x="4730603" y="794201"/>
            <a:ext cx="1934818" cy="10469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xplosion: 14 Points 14">
            <a:extLst>
              <a:ext uri="{FF2B5EF4-FFF2-40B4-BE49-F238E27FC236}">
                <a16:creationId xmlns:a16="http://schemas.microsoft.com/office/drawing/2014/main" id="{472C4A11-5341-405D-BC50-B2F0F54767B6}"/>
              </a:ext>
            </a:extLst>
          </p:cNvPr>
          <p:cNvSpPr/>
          <p:nvPr/>
        </p:nvSpPr>
        <p:spPr>
          <a:xfrm>
            <a:off x="5106435" y="834887"/>
            <a:ext cx="1219200" cy="86015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51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0"/>
    </mc:Choice>
    <mc:Fallback xmlns="">
      <p:transition advClick="0" advTm="90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2135ABB-C85E-4130-8755-5EBA157097D5}"/>
              </a:ext>
            </a:extLst>
          </p:cNvPr>
          <p:cNvGraphicFramePr>
            <a:graphicFrameLocks noGrp="1"/>
          </p:cNvGraphicFramePr>
          <p:nvPr/>
        </p:nvGraphicFramePr>
        <p:xfrm>
          <a:off x="785191" y="0"/>
          <a:ext cx="9886120" cy="66948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1261">
                  <a:extLst>
                    <a:ext uri="{9D8B030D-6E8A-4147-A177-3AD203B41FA5}">
                      <a16:colId xmlns:a16="http://schemas.microsoft.com/office/drawing/2014/main" val="519965915"/>
                    </a:ext>
                  </a:extLst>
                </a:gridCol>
                <a:gridCol w="1983187">
                  <a:extLst>
                    <a:ext uri="{9D8B030D-6E8A-4147-A177-3AD203B41FA5}">
                      <a16:colId xmlns:a16="http://schemas.microsoft.com/office/drawing/2014/main" val="2740868284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640914576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3197772418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135447697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9154"/>
                  </a:ext>
                </a:extLst>
              </a:tr>
              <a:tr h="97450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43742"/>
                  </a:ext>
                </a:extLst>
              </a:tr>
              <a:tr h="102588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42996"/>
                  </a:ext>
                </a:extLst>
              </a:tr>
              <a:tr h="101286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36817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45370"/>
                  </a:ext>
                </a:extLst>
              </a:tr>
              <a:tr h="1128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8670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652094"/>
                  </a:ext>
                </a:extLst>
              </a:tr>
            </a:tbl>
          </a:graphicData>
        </a:graphic>
      </p:graphicFrame>
      <p:pic>
        <p:nvPicPr>
          <p:cNvPr id="7" name="Graphic 6" descr="Cruise ship">
            <a:extLst>
              <a:ext uri="{FF2B5EF4-FFF2-40B4-BE49-F238E27FC236}">
                <a16:creationId xmlns:a16="http://schemas.microsoft.com/office/drawing/2014/main" id="{E5360F61-A6D5-4DFD-8E3D-9FE36E34E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5043" y="1603512"/>
            <a:ext cx="4784035" cy="2928731"/>
          </a:xfrm>
          <a:prstGeom prst="rect">
            <a:avLst/>
          </a:prstGeom>
        </p:spPr>
      </p:pic>
      <p:pic>
        <p:nvPicPr>
          <p:cNvPr id="9" name="Graphic 8" descr="Helicopter">
            <a:extLst>
              <a:ext uri="{FF2B5EF4-FFF2-40B4-BE49-F238E27FC236}">
                <a16:creationId xmlns:a16="http://schemas.microsoft.com/office/drawing/2014/main" id="{3C8DA5E4-EFC6-49BF-B3AC-5279A3D971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16085" y="1818861"/>
            <a:ext cx="914400" cy="914400"/>
          </a:xfrm>
          <a:prstGeom prst="rect">
            <a:avLst/>
          </a:prstGeom>
        </p:spPr>
      </p:pic>
      <p:pic>
        <p:nvPicPr>
          <p:cNvPr id="11" name="Graphic 10" descr="Helicopter">
            <a:extLst>
              <a:ext uri="{FF2B5EF4-FFF2-40B4-BE49-F238E27FC236}">
                <a16:creationId xmlns:a16="http://schemas.microsoft.com/office/drawing/2014/main" id="{28AAD87D-3638-41D6-8F58-C81D20164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16085" y="3945835"/>
            <a:ext cx="914400" cy="914400"/>
          </a:xfrm>
          <a:prstGeom prst="rect">
            <a:avLst/>
          </a:prstGeom>
        </p:spPr>
      </p:pic>
      <p:pic>
        <p:nvPicPr>
          <p:cNvPr id="13" name="Graphic 12" descr="Tugboat">
            <a:extLst>
              <a:ext uri="{FF2B5EF4-FFF2-40B4-BE49-F238E27FC236}">
                <a16:creationId xmlns:a16="http://schemas.microsoft.com/office/drawing/2014/main" id="{A1C3AFAC-7FF6-433D-8EDA-1934EBC584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42182" y="4706179"/>
            <a:ext cx="3107635" cy="1096618"/>
          </a:xfrm>
          <a:prstGeom prst="rect">
            <a:avLst/>
          </a:prstGeom>
        </p:spPr>
      </p:pic>
      <p:pic>
        <p:nvPicPr>
          <p:cNvPr id="15" name="Graphic 14" descr="Tugboat">
            <a:extLst>
              <a:ext uri="{FF2B5EF4-FFF2-40B4-BE49-F238E27FC236}">
                <a16:creationId xmlns:a16="http://schemas.microsoft.com/office/drawing/2014/main" id="{3420031F-61A6-45AA-B6EC-F0AF99DE92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42181" y="881267"/>
            <a:ext cx="3107635" cy="109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30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BD3BD79-B0D7-47A8-A1D7-E33793070974}"/>
              </a:ext>
            </a:extLst>
          </p:cNvPr>
          <p:cNvSpPr/>
          <p:nvPr/>
        </p:nvSpPr>
        <p:spPr>
          <a:xfrm>
            <a:off x="0" y="0"/>
            <a:ext cx="12192000" cy="687780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0B11DB-4ADB-4FCA-8215-2D6D2A6686CF}"/>
              </a:ext>
            </a:extLst>
          </p:cNvPr>
          <p:cNvSpPr txBox="1"/>
          <p:nvPr/>
        </p:nvSpPr>
        <p:spPr>
          <a:xfrm>
            <a:off x="3819940" y="2654071"/>
            <a:ext cx="610262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dirty="0">
                <a:solidFill>
                  <a:srgbClr val="FFFF00"/>
                </a:solidFill>
                <a:latin typeface="ROG Fonts" panose="00000500000000000000" pitchFamily="50" charset="0"/>
              </a:rPr>
              <a:t>west</a:t>
            </a:r>
          </a:p>
        </p:txBody>
      </p:sp>
    </p:spTree>
    <p:extLst>
      <p:ext uri="{BB962C8B-B14F-4D97-AF65-F5344CB8AC3E}">
        <p14:creationId xmlns:p14="http://schemas.microsoft.com/office/powerpoint/2010/main" val="4163936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B82A905-22DB-44B5-A335-A3486D10C4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9310344"/>
              </p:ext>
            </p:extLst>
          </p:nvPr>
        </p:nvGraphicFramePr>
        <p:xfrm>
          <a:off x="785191" y="0"/>
          <a:ext cx="9886120" cy="66948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1261">
                  <a:extLst>
                    <a:ext uri="{9D8B030D-6E8A-4147-A177-3AD203B41FA5}">
                      <a16:colId xmlns:a16="http://schemas.microsoft.com/office/drawing/2014/main" val="519965915"/>
                    </a:ext>
                  </a:extLst>
                </a:gridCol>
                <a:gridCol w="1983187">
                  <a:extLst>
                    <a:ext uri="{9D8B030D-6E8A-4147-A177-3AD203B41FA5}">
                      <a16:colId xmlns:a16="http://schemas.microsoft.com/office/drawing/2014/main" val="2740868284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640914576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3197772418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135447697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9154"/>
                  </a:ext>
                </a:extLst>
              </a:tr>
              <a:tr h="97450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43742"/>
                  </a:ext>
                </a:extLst>
              </a:tr>
              <a:tr h="102588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42996"/>
                  </a:ext>
                </a:extLst>
              </a:tr>
              <a:tr h="101286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36817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45370"/>
                  </a:ext>
                </a:extLst>
              </a:tr>
              <a:tr h="1128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8670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652094"/>
                  </a:ext>
                </a:extLst>
              </a:tr>
            </a:tbl>
          </a:graphicData>
        </a:graphic>
      </p:graphicFrame>
      <p:pic>
        <p:nvPicPr>
          <p:cNvPr id="7" name="Graphic 6" descr="Cruise ship">
            <a:extLst>
              <a:ext uri="{FF2B5EF4-FFF2-40B4-BE49-F238E27FC236}">
                <a16:creationId xmlns:a16="http://schemas.microsoft.com/office/drawing/2014/main" id="{4DCE8910-2DE0-492C-879C-65712D61B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9369" y="1378226"/>
            <a:ext cx="2733262" cy="1832114"/>
          </a:xfrm>
          <a:prstGeom prst="rect">
            <a:avLst/>
          </a:prstGeom>
        </p:spPr>
      </p:pic>
      <p:pic>
        <p:nvPicPr>
          <p:cNvPr id="9" name="Graphic 8" descr="Cruise ship">
            <a:extLst>
              <a:ext uri="{FF2B5EF4-FFF2-40B4-BE49-F238E27FC236}">
                <a16:creationId xmlns:a16="http://schemas.microsoft.com/office/drawing/2014/main" id="{19C2B81B-0305-4F49-BFC0-6D9BC22BF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9369" y="3347413"/>
            <a:ext cx="2733262" cy="1832114"/>
          </a:xfrm>
          <a:prstGeom prst="rect">
            <a:avLst/>
          </a:prstGeom>
        </p:spPr>
      </p:pic>
      <p:pic>
        <p:nvPicPr>
          <p:cNvPr id="11" name="Graphic 10" descr="Helicopter">
            <a:extLst>
              <a:ext uri="{FF2B5EF4-FFF2-40B4-BE49-F238E27FC236}">
                <a16:creationId xmlns:a16="http://schemas.microsoft.com/office/drawing/2014/main" id="{426C6731-941F-43A6-87BA-0D2357C23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34139" y="921026"/>
            <a:ext cx="914400" cy="914400"/>
          </a:xfrm>
          <a:prstGeom prst="rect">
            <a:avLst/>
          </a:prstGeom>
        </p:spPr>
      </p:pic>
      <p:pic>
        <p:nvPicPr>
          <p:cNvPr id="13" name="Graphic 12" descr="Helicopter">
            <a:extLst>
              <a:ext uri="{FF2B5EF4-FFF2-40B4-BE49-F238E27FC236}">
                <a16:creationId xmlns:a16="http://schemas.microsoft.com/office/drawing/2014/main" id="{0251E452-DEE4-4AF7-8B48-B09778793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39200" y="921026"/>
            <a:ext cx="914400" cy="914400"/>
          </a:xfrm>
          <a:prstGeom prst="rect">
            <a:avLst/>
          </a:prstGeom>
        </p:spPr>
      </p:pic>
      <p:pic>
        <p:nvPicPr>
          <p:cNvPr id="15" name="Graphic 14" descr="Helicopter">
            <a:extLst>
              <a:ext uri="{FF2B5EF4-FFF2-40B4-BE49-F238E27FC236}">
                <a16:creationId xmlns:a16="http://schemas.microsoft.com/office/drawing/2014/main" id="{72BAD8F1-CF59-49A8-82D4-999FF841F1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34139" y="4837043"/>
            <a:ext cx="914400" cy="914400"/>
          </a:xfrm>
          <a:prstGeom prst="rect">
            <a:avLst/>
          </a:prstGeom>
        </p:spPr>
      </p:pic>
      <p:pic>
        <p:nvPicPr>
          <p:cNvPr id="17" name="Graphic 16" descr="Helicopter">
            <a:extLst>
              <a:ext uri="{FF2B5EF4-FFF2-40B4-BE49-F238E27FC236}">
                <a16:creationId xmlns:a16="http://schemas.microsoft.com/office/drawing/2014/main" id="{43F2E815-88A4-4287-A1CD-94E66BF60B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39200" y="4837043"/>
            <a:ext cx="914400" cy="914400"/>
          </a:xfrm>
          <a:prstGeom prst="rect">
            <a:avLst/>
          </a:prstGeom>
        </p:spPr>
      </p:pic>
      <p:pic>
        <p:nvPicPr>
          <p:cNvPr id="19" name="Graphic 18" descr="Tugboat">
            <a:extLst>
              <a:ext uri="{FF2B5EF4-FFF2-40B4-BE49-F238E27FC236}">
                <a16:creationId xmlns:a16="http://schemas.microsoft.com/office/drawing/2014/main" id="{1043EC8B-B38A-4152-B5A1-7D75E44A72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89454" y="2556013"/>
            <a:ext cx="1813891" cy="1308653"/>
          </a:xfrm>
          <a:prstGeom prst="rect">
            <a:avLst/>
          </a:prstGeom>
        </p:spPr>
      </p:pic>
      <p:pic>
        <p:nvPicPr>
          <p:cNvPr id="21" name="Graphic 20" descr="Tugboat">
            <a:extLst>
              <a:ext uri="{FF2B5EF4-FFF2-40B4-BE49-F238E27FC236}">
                <a16:creationId xmlns:a16="http://schemas.microsoft.com/office/drawing/2014/main" id="{A0358D51-8861-4047-B929-B6AAEC8476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89338" y="2552700"/>
            <a:ext cx="1813891" cy="130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89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6C7A953-A95D-4E5E-9B30-BACE17E8970C}"/>
              </a:ext>
            </a:extLst>
          </p:cNvPr>
          <p:cNvGraphicFramePr>
            <a:graphicFrameLocks noGrp="1"/>
          </p:cNvGraphicFramePr>
          <p:nvPr/>
        </p:nvGraphicFramePr>
        <p:xfrm>
          <a:off x="785191" y="0"/>
          <a:ext cx="9886120" cy="66948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1261">
                  <a:extLst>
                    <a:ext uri="{9D8B030D-6E8A-4147-A177-3AD203B41FA5}">
                      <a16:colId xmlns:a16="http://schemas.microsoft.com/office/drawing/2014/main" val="519965915"/>
                    </a:ext>
                  </a:extLst>
                </a:gridCol>
                <a:gridCol w="1983187">
                  <a:extLst>
                    <a:ext uri="{9D8B030D-6E8A-4147-A177-3AD203B41FA5}">
                      <a16:colId xmlns:a16="http://schemas.microsoft.com/office/drawing/2014/main" val="2740868284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640914576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3197772418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135447697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9154"/>
                  </a:ext>
                </a:extLst>
              </a:tr>
              <a:tr h="97450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43742"/>
                  </a:ext>
                </a:extLst>
              </a:tr>
              <a:tr h="102588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42996"/>
                  </a:ext>
                </a:extLst>
              </a:tr>
              <a:tr h="101286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36817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45370"/>
                  </a:ext>
                </a:extLst>
              </a:tr>
              <a:tr h="1128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8670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65209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17A1B1F-83B6-48CB-8101-DBB965C147B2}"/>
              </a:ext>
            </a:extLst>
          </p:cNvPr>
          <p:cNvGraphicFramePr>
            <a:graphicFrameLocks noGrp="1"/>
          </p:cNvGraphicFramePr>
          <p:nvPr/>
        </p:nvGraphicFramePr>
        <p:xfrm>
          <a:off x="785191" y="0"/>
          <a:ext cx="9886120" cy="66948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1261">
                  <a:extLst>
                    <a:ext uri="{9D8B030D-6E8A-4147-A177-3AD203B41FA5}">
                      <a16:colId xmlns:a16="http://schemas.microsoft.com/office/drawing/2014/main" val="519965915"/>
                    </a:ext>
                  </a:extLst>
                </a:gridCol>
                <a:gridCol w="1983187">
                  <a:extLst>
                    <a:ext uri="{9D8B030D-6E8A-4147-A177-3AD203B41FA5}">
                      <a16:colId xmlns:a16="http://schemas.microsoft.com/office/drawing/2014/main" val="2740868284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640914576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3197772418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135447697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9154"/>
                  </a:ext>
                </a:extLst>
              </a:tr>
              <a:tr h="97450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43742"/>
                  </a:ext>
                </a:extLst>
              </a:tr>
              <a:tr h="102588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42996"/>
                  </a:ext>
                </a:extLst>
              </a:tr>
              <a:tr h="101286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36817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45370"/>
                  </a:ext>
                </a:extLst>
              </a:tr>
              <a:tr h="1128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8670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652094"/>
                  </a:ext>
                </a:extLst>
              </a:tr>
            </a:tbl>
          </a:graphicData>
        </a:graphic>
      </p:graphicFrame>
      <p:sp>
        <p:nvSpPr>
          <p:cNvPr id="9" name="Rectangle 8">
            <a:hlinkClick r:id="rId2" action="ppaction://hlinksldjump"/>
            <a:extLst>
              <a:ext uri="{FF2B5EF4-FFF2-40B4-BE49-F238E27FC236}">
                <a16:creationId xmlns:a16="http://schemas.microsoft.com/office/drawing/2014/main" id="{4FA5B1B3-044D-4D60-A48F-91AC0B8081C5}"/>
              </a:ext>
            </a:extLst>
          </p:cNvPr>
          <p:cNvSpPr/>
          <p:nvPr/>
        </p:nvSpPr>
        <p:spPr>
          <a:xfrm>
            <a:off x="2756452" y="834886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D130C4AB-1BCC-428A-9A62-92814560C227}"/>
              </a:ext>
            </a:extLst>
          </p:cNvPr>
          <p:cNvSpPr/>
          <p:nvPr/>
        </p:nvSpPr>
        <p:spPr>
          <a:xfrm>
            <a:off x="4757530" y="834886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C4C57F4F-67AC-4AA9-BD96-78B7A8DBAA57}"/>
              </a:ext>
            </a:extLst>
          </p:cNvPr>
          <p:cNvSpPr/>
          <p:nvPr/>
        </p:nvSpPr>
        <p:spPr>
          <a:xfrm>
            <a:off x="6758608" y="834886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AD36FCDA-1F11-48E6-ADE9-35F15C49DE5C}"/>
              </a:ext>
            </a:extLst>
          </p:cNvPr>
          <p:cNvSpPr/>
          <p:nvPr/>
        </p:nvSpPr>
        <p:spPr>
          <a:xfrm>
            <a:off x="4727712" y="1802295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3AFFD039-6B82-4973-8170-3B09BA6912C6}"/>
              </a:ext>
            </a:extLst>
          </p:cNvPr>
          <p:cNvSpPr/>
          <p:nvPr/>
        </p:nvSpPr>
        <p:spPr>
          <a:xfrm>
            <a:off x="8625507" y="1802295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46A2BD77-DAA1-44D6-950D-684438B2044A}"/>
              </a:ext>
            </a:extLst>
          </p:cNvPr>
          <p:cNvSpPr/>
          <p:nvPr/>
        </p:nvSpPr>
        <p:spPr>
          <a:xfrm>
            <a:off x="2756452" y="2863708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3" action="ppaction://hlinksldjump"/>
            <a:extLst>
              <a:ext uri="{FF2B5EF4-FFF2-40B4-BE49-F238E27FC236}">
                <a16:creationId xmlns:a16="http://schemas.microsoft.com/office/drawing/2014/main" id="{E4BB719E-4C4C-4099-A6DB-F881F681BA54}"/>
              </a:ext>
            </a:extLst>
          </p:cNvPr>
          <p:cNvSpPr/>
          <p:nvPr/>
        </p:nvSpPr>
        <p:spPr>
          <a:xfrm>
            <a:off x="6758608" y="2827418"/>
            <a:ext cx="2001078" cy="100369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6BEA8A9D-128A-40F5-8F9A-59835AFA7AC0}"/>
              </a:ext>
            </a:extLst>
          </p:cNvPr>
          <p:cNvSpPr/>
          <p:nvPr/>
        </p:nvSpPr>
        <p:spPr>
          <a:xfrm>
            <a:off x="4757530" y="3831116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hlinkClick r:id="rId3" action="ppaction://hlinksldjump"/>
            <a:extLst>
              <a:ext uri="{FF2B5EF4-FFF2-40B4-BE49-F238E27FC236}">
                <a16:creationId xmlns:a16="http://schemas.microsoft.com/office/drawing/2014/main" id="{69266FD6-C7BA-4105-A84A-6E7E9FE7BA6C}"/>
              </a:ext>
            </a:extLst>
          </p:cNvPr>
          <p:cNvSpPr/>
          <p:nvPr/>
        </p:nvSpPr>
        <p:spPr>
          <a:xfrm>
            <a:off x="8670233" y="3831116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hlinkClick r:id="rId3" action="ppaction://hlinksldjump"/>
            <a:extLst>
              <a:ext uri="{FF2B5EF4-FFF2-40B4-BE49-F238E27FC236}">
                <a16:creationId xmlns:a16="http://schemas.microsoft.com/office/drawing/2014/main" id="{DF0B9B2F-0928-4D97-BDD3-75C68840ADAD}"/>
              </a:ext>
            </a:extLst>
          </p:cNvPr>
          <p:cNvSpPr/>
          <p:nvPr/>
        </p:nvSpPr>
        <p:spPr>
          <a:xfrm>
            <a:off x="2756452" y="4747374"/>
            <a:ext cx="2001078" cy="11125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hlinkClick r:id="rId3" action="ppaction://hlinksldjump"/>
            <a:extLst>
              <a:ext uri="{FF2B5EF4-FFF2-40B4-BE49-F238E27FC236}">
                <a16:creationId xmlns:a16="http://schemas.microsoft.com/office/drawing/2014/main" id="{EC80E541-2D5A-4AC1-97B1-399054742869}"/>
              </a:ext>
            </a:extLst>
          </p:cNvPr>
          <p:cNvSpPr/>
          <p:nvPr/>
        </p:nvSpPr>
        <p:spPr>
          <a:xfrm>
            <a:off x="6713881" y="4747373"/>
            <a:ext cx="2001078" cy="111256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rId3" action="ppaction://hlinksldjump"/>
            <a:extLst>
              <a:ext uri="{FF2B5EF4-FFF2-40B4-BE49-F238E27FC236}">
                <a16:creationId xmlns:a16="http://schemas.microsoft.com/office/drawing/2014/main" id="{8D5CBEA3-2AB8-4D89-897D-011AB7995484}"/>
              </a:ext>
            </a:extLst>
          </p:cNvPr>
          <p:cNvSpPr/>
          <p:nvPr/>
        </p:nvSpPr>
        <p:spPr>
          <a:xfrm>
            <a:off x="2726634" y="1802296"/>
            <a:ext cx="2001078" cy="101441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hlinkClick r:id="rId3" action="ppaction://hlinksldjump"/>
            <a:extLst>
              <a:ext uri="{FF2B5EF4-FFF2-40B4-BE49-F238E27FC236}">
                <a16:creationId xmlns:a16="http://schemas.microsoft.com/office/drawing/2014/main" id="{D215066B-FD12-4659-9640-7052AD2883E2}"/>
              </a:ext>
            </a:extLst>
          </p:cNvPr>
          <p:cNvSpPr/>
          <p:nvPr/>
        </p:nvSpPr>
        <p:spPr>
          <a:xfrm>
            <a:off x="6698972" y="1776719"/>
            <a:ext cx="2001078" cy="103998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hlinkClick r:id="rId3" action="ppaction://hlinksldjump"/>
            <a:extLst>
              <a:ext uri="{FF2B5EF4-FFF2-40B4-BE49-F238E27FC236}">
                <a16:creationId xmlns:a16="http://schemas.microsoft.com/office/drawing/2014/main" id="{D5F55151-3DC6-4807-8ADE-796A61EF0EAE}"/>
              </a:ext>
            </a:extLst>
          </p:cNvPr>
          <p:cNvSpPr/>
          <p:nvPr/>
        </p:nvSpPr>
        <p:spPr>
          <a:xfrm>
            <a:off x="8700051" y="809310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hlinkClick r:id="rId3" action="ppaction://hlinksldjump"/>
            <a:extLst>
              <a:ext uri="{FF2B5EF4-FFF2-40B4-BE49-F238E27FC236}">
                <a16:creationId xmlns:a16="http://schemas.microsoft.com/office/drawing/2014/main" id="{50FE994E-3D70-4E0E-816B-74DC76B1DB61}"/>
              </a:ext>
            </a:extLst>
          </p:cNvPr>
          <p:cNvSpPr/>
          <p:nvPr/>
        </p:nvSpPr>
        <p:spPr>
          <a:xfrm>
            <a:off x="4720259" y="2780417"/>
            <a:ext cx="2001078" cy="103998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hlinkClick r:id="rId3" action="ppaction://hlinksldjump"/>
            <a:extLst>
              <a:ext uri="{FF2B5EF4-FFF2-40B4-BE49-F238E27FC236}">
                <a16:creationId xmlns:a16="http://schemas.microsoft.com/office/drawing/2014/main" id="{910724A9-375F-4F94-9B9F-FD01EBE76271}"/>
              </a:ext>
            </a:extLst>
          </p:cNvPr>
          <p:cNvSpPr/>
          <p:nvPr/>
        </p:nvSpPr>
        <p:spPr>
          <a:xfrm>
            <a:off x="8714959" y="2765244"/>
            <a:ext cx="2001078" cy="103998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hlinkClick r:id="rId3" action="ppaction://hlinksldjump"/>
            <a:extLst>
              <a:ext uri="{FF2B5EF4-FFF2-40B4-BE49-F238E27FC236}">
                <a16:creationId xmlns:a16="http://schemas.microsoft.com/office/drawing/2014/main" id="{840C0D3E-73EB-4907-A7AE-420DE96D7964}"/>
              </a:ext>
            </a:extLst>
          </p:cNvPr>
          <p:cNvSpPr/>
          <p:nvPr/>
        </p:nvSpPr>
        <p:spPr>
          <a:xfrm>
            <a:off x="6736244" y="3805229"/>
            <a:ext cx="2001078" cy="103998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hlinkClick r:id="rId3" action="ppaction://hlinksldjump"/>
            <a:extLst>
              <a:ext uri="{FF2B5EF4-FFF2-40B4-BE49-F238E27FC236}">
                <a16:creationId xmlns:a16="http://schemas.microsoft.com/office/drawing/2014/main" id="{2BE0DDFE-9034-4CDC-A93B-3ADAD8458DDB}"/>
              </a:ext>
            </a:extLst>
          </p:cNvPr>
          <p:cNvSpPr/>
          <p:nvPr/>
        </p:nvSpPr>
        <p:spPr>
          <a:xfrm>
            <a:off x="2737817" y="3836441"/>
            <a:ext cx="2001078" cy="103998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hlinkClick r:id="rId3" action="ppaction://hlinksldjump"/>
            <a:extLst>
              <a:ext uri="{FF2B5EF4-FFF2-40B4-BE49-F238E27FC236}">
                <a16:creationId xmlns:a16="http://schemas.microsoft.com/office/drawing/2014/main" id="{1A8D06F0-3836-4793-8409-9AED0EB86FB5}"/>
              </a:ext>
            </a:extLst>
          </p:cNvPr>
          <p:cNvSpPr/>
          <p:nvPr/>
        </p:nvSpPr>
        <p:spPr>
          <a:xfrm>
            <a:off x="4757530" y="4808927"/>
            <a:ext cx="2001078" cy="103998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hlinkClick r:id="rId3" action="ppaction://hlinksldjump"/>
            <a:extLst>
              <a:ext uri="{FF2B5EF4-FFF2-40B4-BE49-F238E27FC236}">
                <a16:creationId xmlns:a16="http://schemas.microsoft.com/office/drawing/2014/main" id="{AFEEB1E8-7FBB-4860-B585-FF71FF595F58}"/>
              </a:ext>
            </a:extLst>
          </p:cNvPr>
          <p:cNvSpPr/>
          <p:nvPr/>
        </p:nvSpPr>
        <p:spPr>
          <a:xfrm>
            <a:off x="8714958" y="4819641"/>
            <a:ext cx="2001078" cy="103998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084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90000">
        <p159:morph option="byObject"/>
      </p:transition>
    </mc:Choice>
    <mc:Fallback xmlns="">
      <p:transition spd="slow" advClick="0" advTm="90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6C7A953-A95D-4E5E-9B30-BACE17E897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199075"/>
              </p:ext>
            </p:extLst>
          </p:nvPr>
        </p:nvGraphicFramePr>
        <p:xfrm>
          <a:off x="785191" y="0"/>
          <a:ext cx="9886120" cy="66948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1261">
                  <a:extLst>
                    <a:ext uri="{9D8B030D-6E8A-4147-A177-3AD203B41FA5}">
                      <a16:colId xmlns:a16="http://schemas.microsoft.com/office/drawing/2014/main" val="519965915"/>
                    </a:ext>
                  </a:extLst>
                </a:gridCol>
                <a:gridCol w="1983187">
                  <a:extLst>
                    <a:ext uri="{9D8B030D-6E8A-4147-A177-3AD203B41FA5}">
                      <a16:colId xmlns:a16="http://schemas.microsoft.com/office/drawing/2014/main" val="2740868284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640914576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3197772418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135447697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9154"/>
                  </a:ext>
                </a:extLst>
              </a:tr>
              <a:tr h="97450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43742"/>
                  </a:ext>
                </a:extLst>
              </a:tr>
              <a:tr h="102588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42996"/>
                  </a:ext>
                </a:extLst>
              </a:tr>
              <a:tr h="101286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36817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45370"/>
                  </a:ext>
                </a:extLst>
              </a:tr>
              <a:tr h="1128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8670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65209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17A1B1F-83B6-48CB-8101-DBB965C147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1099832"/>
              </p:ext>
            </p:extLst>
          </p:nvPr>
        </p:nvGraphicFramePr>
        <p:xfrm>
          <a:off x="785191" y="0"/>
          <a:ext cx="9886120" cy="66948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1261">
                  <a:extLst>
                    <a:ext uri="{9D8B030D-6E8A-4147-A177-3AD203B41FA5}">
                      <a16:colId xmlns:a16="http://schemas.microsoft.com/office/drawing/2014/main" val="519965915"/>
                    </a:ext>
                  </a:extLst>
                </a:gridCol>
                <a:gridCol w="1983187">
                  <a:extLst>
                    <a:ext uri="{9D8B030D-6E8A-4147-A177-3AD203B41FA5}">
                      <a16:colId xmlns:a16="http://schemas.microsoft.com/office/drawing/2014/main" val="2740868284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640914576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3197772418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135447697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9154"/>
                  </a:ext>
                </a:extLst>
              </a:tr>
              <a:tr h="97450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43742"/>
                  </a:ext>
                </a:extLst>
              </a:tr>
              <a:tr h="102588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42996"/>
                  </a:ext>
                </a:extLst>
              </a:tr>
              <a:tr h="101286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36817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45370"/>
                  </a:ext>
                </a:extLst>
              </a:tr>
              <a:tr h="1128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8670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652094"/>
                  </a:ext>
                </a:extLst>
              </a:tr>
            </a:tbl>
          </a:graphicData>
        </a:graphic>
      </p:graphicFrame>
      <p:sp>
        <p:nvSpPr>
          <p:cNvPr id="9" name="Rectangle 8">
            <a:hlinkClick r:id="rId2" action="ppaction://hlinksldjump"/>
            <a:extLst>
              <a:ext uri="{FF2B5EF4-FFF2-40B4-BE49-F238E27FC236}">
                <a16:creationId xmlns:a16="http://schemas.microsoft.com/office/drawing/2014/main" id="{4FA5B1B3-044D-4D60-A48F-91AC0B8081C5}"/>
              </a:ext>
            </a:extLst>
          </p:cNvPr>
          <p:cNvSpPr/>
          <p:nvPr/>
        </p:nvSpPr>
        <p:spPr>
          <a:xfrm>
            <a:off x="2756452" y="834886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2" action="ppaction://hlinksldjump"/>
            <a:extLst>
              <a:ext uri="{FF2B5EF4-FFF2-40B4-BE49-F238E27FC236}">
                <a16:creationId xmlns:a16="http://schemas.microsoft.com/office/drawing/2014/main" id="{D130C4AB-1BCC-428A-9A62-92814560C227}"/>
              </a:ext>
            </a:extLst>
          </p:cNvPr>
          <p:cNvSpPr/>
          <p:nvPr/>
        </p:nvSpPr>
        <p:spPr>
          <a:xfrm>
            <a:off x="4757530" y="834886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hlinkClick r:id="rId2" action="ppaction://hlinksldjump"/>
            <a:extLst>
              <a:ext uri="{FF2B5EF4-FFF2-40B4-BE49-F238E27FC236}">
                <a16:creationId xmlns:a16="http://schemas.microsoft.com/office/drawing/2014/main" id="{11F46FC0-491B-45A0-8DD1-254FB4167317}"/>
              </a:ext>
            </a:extLst>
          </p:cNvPr>
          <p:cNvSpPr/>
          <p:nvPr/>
        </p:nvSpPr>
        <p:spPr>
          <a:xfrm>
            <a:off x="6758608" y="834885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hlinkClick r:id="rId2" action="ppaction://hlinksldjump"/>
            <a:extLst>
              <a:ext uri="{FF2B5EF4-FFF2-40B4-BE49-F238E27FC236}">
                <a16:creationId xmlns:a16="http://schemas.microsoft.com/office/drawing/2014/main" id="{0085BB10-FB76-4599-9028-729F74711C63}"/>
              </a:ext>
            </a:extLst>
          </p:cNvPr>
          <p:cNvSpPr/>
          <p:nvPr/>
        </p:nvSpPr>
        <p:spPr>
          <a:xfrm>
            <a:off x="4757530" y="1802294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hlinkClick r:id="rId2" action="ppaction://hlinksldjump"/>
            <a:extLst>
              <a:ext uri="{FF2B5EF4-FFF2-40B4-BE49-F238E27FC236}">
                <a16:creationId xmlns:a16="http://schemas.microsoft.com/office/drawing/2014/main" id="{8159B3D5-AAB7-4444-B609-7E4DE22902E3}"/>
              </a:ext>
            </a:extLst>
          </p:cNvPr>
          <p:cNvSpPr/>
          <p:nvPr/>
        </p:nvSpPr>
        <p:spPr>
          <a:xfrm>
            <a:off x="8759686" y="834885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hlinkClick r:id="rId2" action="ppaction://hlinksldjump"/>
            <a:extLst>
              <a:ext uri="{FF2B5EF4-FFF2-40B4-BE49-F238E27FC236}">
                <a16:creationId xmlns:a16="http://schemas.microsoft.com/office/drawing/2014/main" id="{135B9BC8-C9B2-4ADE-B953-1D5BAFDC5818}"/>
              </a:ext>
            </a:extLst>
          </p:cNvPr>
          <p:cNvSpPr/>
          <p:nvPr/>
        </p:nvSpPr>
        <p:spPr>
          <a:xfrm>
            <a:off x="6758608" y="1802294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hlinkClick r:id="rId2" action="ppaction://hlinksldjump"/>
            <a:extLst>
              <a:ext uri="{FF2B5EF4-FFF2-40B4-BE49-F238E27FC236}">
                <a16:creationId xmlns:a16="http://schemas.microsoft.com/office/drawing/2014/main" id="{14434382-3B30-4574-AB5C-74A9A18FD8B0}"/>
              </a:ext>
            </a:extLst>
          </p:cNvPr>
          <p:cNvSpPr/>
          <p:nvPr/>
        </p:nvSpPr>
        <p:spPr>
          <a:xfrm>
            <a:off x="2771361" y="1802293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hlinkClick r:id="rId2" action="ppaction://hlinksldjump"/>
            <a:extLst>
              <a:ext uri="{FF2B5EF4-FFF2-40B4-BE49-F238E27FC236}">
                <a16:creationId xmlns:a16="http://schemas.microsoft.com/office/drawing/2014/main" id="{F836E78F-3607-482D-9299-1EDF89669A92}"/>
              </a:ext>
            </a:extLst>
          </p:cNvPr>
          <p:cNvSpPr/>
          <p:nvPr/>
        </p:nvSpPr>
        <p:spPr>
          <a:xfrm>
            <a:off x="8759686" y="1802292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hlinkClick r:id="rId2" action="ppaction://hlinksldjump"/>
            <a:extLst>
              <a:ext uri="{FF2B5EF4-FFF2-40B4-BE49-F238E27FC236}">
                <a16:creationId xmlns:a16="http://schemas.microsoft.com/office/drawing/2014/main" id="{C5994001-5918-4316-9716-48A265544D98}"/>
              </a:ext>
            </a:extLst>
          </p:cNvPr>
          <p:cNvSpPr/>
          <p:nvPr/>
        </p:nvSpPr>
        <p:spPr>
          <a:xfrm>
            <a:off x="4727712" y="2797447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hlinkClick r:id="rId2" action="ppaction://hlinksldjump"/>
            <a:extLst>
              <a:ext uri="{FF2B5EF4-FFF2-40B4-BE49-F238E27FC236}">
                <a16:creationId xmlns:a16="http://schemas.microsoft.com/office/drawing/2014/main" id="{101BB342-8B8A-4216-AC5D-ED981D5602A4}"/>
              </a:ext>
            </a:extLst>
          </p:cNvPr>
          <p:cNvSpPr/>
          <p:nvPr/>
        </p:nvSpPr>
        <p:spPr>
          <a:xfrm>
            <a:off x="8759686" y="2797447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hlinkClick r:id="rId2" action="ppaction://hlinksldjump"/>
            <a:extLst>
              <a:ext uri="{FF2B5EF4-FFF2-40B4-BE49-F238E27FC236}">
                <a16:creationId xmlns:a16="http://schemas.microsoft.com/office/drawing/2014/main" id="{BB8F0D7A-6994-44DE-A701-7E38EC15B518}"/>
              </a:ext>
            </a:extLst>
          </p:cNvPr>
          <p:cNvSpPr/>
          <p:nvPr/>
        </p:nvSpPr>
        <p:spPr>
          <a:xfrm>
            <a:off x="6758608" y="2797447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hlinkClick r:id="rId2" action="ppaction://hlinksldjump"/>
            <a:extLst>
              <a:ext uri="{FF2B5EF4-FFF2-40B4-BE49-F238E27FC236}">
                <a16:creationId xmlns:a16="http://schemas.microsoft.com/office/drawing/2014/main" id="{F05E7BE4-5CE6-4831-B056-0B2B342039C1}"/>
              </a:ext>
            </a:extLst>
          </p:cNvPr>
          <p:cNvSpPr/>
          <p:nvPr/>
        </p:nvSpPr>
        <p:spPr>
          <a:xfrm>
            <a:off x="2756452" y="2797447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hlinkClick r:id="rId2" action="ppaction://hlinksldjump"/>
            <a:extLst>
              <a:ext uri="{FF2B5EF4-FFF2-40B4-BE49-F238E27FC236}">
                <a16:creationId xmlns:a16="http://schemas.microsoft.com/office/drawing/2014/main" id="{60660A05-0711-4C45-B826-33E5265974D0}"/>
              </a:ext>
            </a:extLst>
          </p:cNvPr>
          <p:cNvSpPr/>
          <p:nvPr/>
        </p:nvSpPr>
        <p:spPr>
          <a:xfrm>
            <a:off x="2771361" y="3792600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hlinkClick r:id="rId2" action="ppaction://hlinksldjump"/>
            <a:extLst>
              <a:ext uri="{FF2B5EF4-FFF2-40B4-BE49-F238E27FC236}">
                <a16:creationId xmlns:a16="http://schemas.microsoft.com/office/drawing/2014/main" id="{A00B7014-8452-498A-9156-77BA109D0613}"/>
              </a:ext>
            </a:extLst>
          </p:cNvPr>
          <p:cNvSpPr/>
          <p:nvPr/>
        </p:nvSpPr>
        <p:spPr>
          <a:xfrm>
            <a:off x="6721336" y="3792600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hlinkClick r:id="rId2" action="ppaction://hlinksldjump"/>
            <a:extLst>
              <a:ext uri="{FF2B5EF4-FFF2-40B4-BE49-F238E27FC236}">
                <a16:creationId xmlns:a16="http://schemas.microsoft.com/office/drawing/2014/main" id="{D4647204-FB56-4634-862E-42A070F19D98}"/>
              </a:ext>
            </a:extLst>
          </p:cNvPr>
          <p:cNvSpPr/>
          <p:nvPr/>
        </p:nvSpPr>
        <p:spPr>
          <a:xfrm>
            <a:off x="4746349" y="3774580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hlinkClick r:id="rId2" action="ppaction://hlinksldjump"/>
            <a:extLst>
              <a:ext uri="{FF2B5EF4-FFF2-40B4-BE49-F238E27FC236}">
                <a16:creationId xmlns:a16="http://schemas.microsoft.com/office/drawing/2014/main" id="{FF94BE86-CACD-4028-8C94-BF05481D6B7C}"/>
              </a:ext>
            </a:extLst>
          </p:cNvPr>
          <p:cNvSpPr/>
          <p:nvPr/>
        </p:nvSpPr>
        <p:spPr>
          <a:xfrm>
            <a:off x="8747264" y="3792600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hlinkClick r:id="rId2" action="ppaction://hlinksldjump"/>
            <a:extLst>
              <a:ext uri="{FF2B5EF4-FFF2-40B4-BE49-F238E27FC236}">
                <a16:creationId xmlns:a16="http://schemas.microsoft.com/office/drawing/2014/main" id="{F43FAF8D-C80F-414E-A7E2-6CD13E0B39F9}"/>
              </a:ext>
            </a:extLst>
          </p:cNvPr>
          <p:cNvSpPr/>
          <p:nvPr/>
        </p:nvSpPr>
        <p:spPr>
          <a:xfrm>
            <a:off x="4720258" y="4779457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hlinkClick r:id="rId2" action="ppaction://hlinksldjump"/>
            <a:extLst>
              <a:ext uri="{FF2B5EF4-FFF2-40B4-BE49-F238E27FC236}">
                <a16:creationId xmlns:a16="http://schemas.microsoft.com/office/drawing/2014/main" id="{ED9E9B6A-2D6C-4197-BC6A-BC0F1730F99F}"/>
              </a:ext>
            </a:extLst>
          </p:cNvPr>
          <p:cNvSpPr/>
          <p:nvPr/>
        </p:nvSpPr>
        <p:spPr>
          <a:xfrm>
            <a:off x="8722414" y="4787753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hlinkClick r:id="rId2" action="ppaction://hlinksldjump"/>
            <a:extLst>
              <a:ext uri="{FF2B5EF4-FFF2-40B4-BE49-F238E27FC236}">
                <a16:creationId xmlns:a16="http://schemas.microsoft.com/office/drawing/2014/main" id="{040E169B-711A-4A24-96EC-0E1B77E68B0C}"/>
              </a:ext>
            </a:extLst>
          </p:cNvPr>
          <p:cNvSpPr/>
          <p:nvPr/>
        </p:nvSpPr>
        <p:spPr>
          <a:xfrm>
            <a:off x="6758608" y="4787753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hlinkClick r:id="rId3" action="ppaction://hlinksldjump"/>
            <a:extLst>
              <a:ext uri="{FF2B5EF4-FFF2-40B4-BE49-F238E27FC236}">
                <a16:creationId xmlns:a16="http://schemas.microsoft.com/office/drawing/2014/main" id="{79C83902-21B7-4CEF-85FE-B112E8E8147A}"/>
              </a:ext>
            </a:extLst>
          </p:cNvPr>
          <p:cNvSpPr/>
          <p:nvPr/>
        </p:nvSpPr>
        <p:spPr>
          <a:xfrm>
            <a:off x="2737816" y="4779457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Explosion: 14 Points 83">
            <a:extLst>
              <a:ext uri="{FF2B5EF4-FFF2-40B4-BE49-F238E27FC236}">
                <a16:creationId xmlns:a16="http://schemas.microsoft.com/office/drawing/2014/main" id="{928281C1-DFC2-44C8-A5D1-D3922935AF4A}"/>
              </a:ext>
            </a:extLst>
          </p:cNvPr>
          <p:cNvSpPr/>
          <p:nvPr/>
        </p:nvSpPr>
        <p:spPr>
          <a:xfrm>
            <a:off x="3140765" y="821011"/>
            <a:ext cx="1245705" cy="96740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9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0"/>
    </mc:Choice>
    <mc:Fallback xmlns="">
      <p:transition spd="slow" advClick="0" advTm="90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6C7A953-A95D-4E5E-9B30-BACE17E8970C}"/>
              </a:ext>
            </a:extLst>
          </p:cNvPr>
          <p:cNvGraphicFramePr>
            <a:graphicFrameLocks noGrp="1"/>
          </p:cNvGraphicFramePr>
          <p:nvPr/>
        </p:nvGraphicFramePr>
        <p:xfrm>
          <a:off x="785191" y="0"/>
          <a:ext cx="9886120" cy="66948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1261">
                  <a:extLst>
                    <a:ext uri="{9D8B030D-6E8A-4147-A177-3AD203B41FA5}">
                      <a16:colId xmlns:a16="http://schemas.microsoft.com/office/drawing/2014/main" val="519965915"/>
                    </a:ext>
                  </a:extLst>
                </a:gridCol>
                <a:gridCol w="1983187">
                  <a:extLst>
                    <a:ext uri="{9D8B030D-6E8A-4147-A177-3AD203B41FA5}">
                      <a16:colId xmlns:a16="http://schemas.microsoft.com/office/drawing/2014/main" val="2740868284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640914576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3197772418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135447697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9154"/>
                  </a:ext>
                </a:extLst>
              </a:tr>
              <a:tr h="97450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43742"/>
                  </a:ext>
                </a:extLst>
              </a:tr>
              <a:tr h="102588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42996"/>
                  </a:ext>
                </a:extLst>
              </a:tr>
              <a:tr h="101286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36817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45370"/>
                  </a:ext>
                </a:extLst>
              </a:tr>
              <a:tr h="1128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8670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65209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17A1B1F-83B6-48CB-8101-DBB965C147B2}"/>
              </a:ext>
            </a:extLst>
          </p:cNvPr>
          <p:cNvGraphicFramePr>
            <a:graphicFrameLocks noGrp="1"/>
          </p:cNvGraphicFramePr>
          <p:nvPr/>
        </p:nvGraphicFramePr>
        <p:xfrm>
          <a:off x="785191" y="0"/>
          <a:ext cx="9886120" cy="66948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1261">
                  <a:extLst>
                    <a:ext uri="{9D8B030D-6E8A-4147-A177-3AD203B41FA5}">
                      <a16:colId xmlns:a16="http://schemas.microsoft.com/office/drawing/2014/main" val="519965915"/>
                    </a:ext>
                  </a:extLst>
                </a:gridCol>
                <a:gridCol w="1983187">
                  <a:extLst>
                    <a:ext uri="{9D8B030D-6E8A-4147-A177-3AD203B41FA5}">
                      <a16:colId xmlns:a16="http://schemas.microsoft.com/office/drawing/2014/main" val="2740868284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640914576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3197772418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135447697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9154"/>
                  </a:ext>
                </a:extLst>
              </a:tr>
              <a:tr h="97450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43742"/>
                  </a:ext>
                </a:extLst>
              </a:tr>
              <a:tr h="102588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42996"/>
                  </a:ext>
                </a:extLst>
              </a:tr>
              <a:tr h="101286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36817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45370"/>
                  </a:ext>
                </a:extLst>
              </a:tr>
              <a:tr h="1128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8670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652094"/>
                  </a:ext>
                </a:extLst>
              </a:tr>
            </a:tbl>
          </a:graphicData>
        </a:graphic>
      </p:graphicFrame>
      <p:sp>
        <p:nvSpPr>
          <p:cNvPr id="9" name="Rectangle 8">
            <a:hlinkClick r:id="rId2" action="ppaction://hlinksldjump"/>
            <a:extLst>
              <a:ext uri="{FF2B5EF4-FFF2-40B4-BE49-F238E27FC236}">
                <a16:creationId xmlns:a16="http://schemas.microsoft.com/office/drawing/2014/main" id="{4FA5B1B3-044D-4D60-A48F-91AC0B8081C5}"/>
              </a:ext>
            </a:extLst>
          </p:cNvPr>
          <p:cNvSpPr/>
          <p:nvPr/>
        </p:nvSpPr>
        <p:spPr>
          <a:xfrm>
            <a:off x="2756452" y="834886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hlinkClick r:id="rId2" action="ppaction://hlinksldjump"/>
            <a:extLst>
              <a:ext uri="{FF2B5EF4-FFF2-40B4-BE49-F238E27FC236}">
                <a16:creationId xmlns:a16="http://schemas.microsoft.com/office/drawing/2014/main" id="{11F46FC0-491B-45A0-8DD1-254FB4167317}"/>
              </a:ext>
            </a:extLst>
          </p:cNvPr>
          <p:cNvSpPr/>
          <p:nvPr/>
        </p:nvSpPr>
        <p:spPr>
          <a:xfrm>
            <a:off x="6758608" y="834885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hlinkClick r:id="rId2" action="ppaction://hlinksldjump"/>
            <a:extLst>
              <a:ext uri="{FF2B5EF4-FFF2-40B4-BE49-F238E27FC236}">
                <a16:creationId xmlns:a16="http://schemas.microsoft.com/office/drawing/2014/main" id="{0085BB10-FB76-4599-9028-729F74711C63}"/>
              </a:ext>
            </a:extLst>
          </p:cNvPr>
          <p:cNvSpPr/>
          <p:nvPr/>
        </p:nvSpPr>
        <p:spPr>
          <a:xfrm>
            <a:off x="4757530" y="1802294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hlinkClick r:id="rId2" action="ppaction://hlinksldjump"/>
            <a:extLst>
              <a:ext uri="{FF2B5EF4-FFF2-40B4-BE49-F238E27FC236}">
                <a16:creationId xmlns:a16="http://schemas.microsoft.com/office/drawing/2014/main" id="{14434382-3B30-4574-AB5C-74A9A18FD8B0}"/>
              </a:ext>
            </a:extLst>
          </p:cNvPr>
          <p:cNvSpPr/>
          <p:nvPr/>
        </p:nvSpPr>
        <p:spPr>
          <a:xfrm>
            <a:off x="2771361" y="1802293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hlinkClick r:id="rId2" action="ppaction://hlinksldjump"/>
            <a:extLst>
              <a:ext uri="{FF2B5EF4-FFF2-40B4-BE49-F238E27FC236}">
                <a16:creationId xmlns:a16="http://schemas.microsoft.com/office/drawing/2014/main" id="{F836E78F-3607-482D-9299-1EDF89669A92}"/>
              </a:ext>
            </a:extLst>
          </p:cNvPr>
          <p:cNvSpPr/>
          <p:nvPr/>
        </p:nvSpPr>
        <p:spPr>
          <a:xfrm>
            <a:off x="8759686" y="1802292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hlinkClick r:id="rId2" action="ppaction://hlinksldjump"/>
            <a:extLst>
              <a:ext uri="{FF2B5EF4-FFF2-40B4-BE49-F238E27FC236}">
                <a16:creationId xmlns:a16="http://schemas.microsoft.com/office/drawing/2014/main" id="{BB8F0D7A-6994-44DE-A701-7E38EC15B518}"/>
              </a:ext>
            </a:extLst>
          </p:cNvPr>
          <p:cNvSpPr/>
          <p:nvPr/>
        </p:nvSpPr>
        <p:spPr>
          <a:xfrm>
            <a:off x="6758608" y="2797447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hlinkClick r:id="rId3" action="ppaction://hlinksldjump"/>
            <a:extLst>
              <a:ext uri="{FF2B5EF4-FFF2-40B4-BE49-F238E27FC236}">
                <a16:creationId xmlns:a16="http://schemas.microsoft.com/office/drawing/2014/main" id="{F05E7BE4-5CE6-4831-B056-0B2B342039C1}"/>
              </a:ext>
            </a:extLst>
          </p:cNvPr>
          <p:cNvSpPr/>
          <p:nvPr/>
        </p:nvSpPr>
        <p:spPr>
          <a:xfrm>
            <a:off x="2756452" y="2797447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hlinkClick r:id="rId2" action="ppaction://hlinksldjump"/>
            <a:extLst>
              <a:ext uri="{FF2B5EF4-FFF2-40B4-BE49-F238E27FC236}">
                <a16:creationId xmlns:a16="http://schemas.microsoft.com/office/drawing/2014/main" id="{D4647204-FB56-4634-862E-42A070F19D98}"/>
              </a:ext>
            </a:extLst>
          </p:cNvPr>
          <p:cNvSpPr/>
          <p:nvPr/>
        </p:nvSpPr>
        <p:spPr>
          <a:xfrm>
            <a:off x="4746349" y="3774580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hlinkClick r:id="rId2" action="ppaction://hlinksldjump"/>
            <a:extLst>
              <a:ext uri="{FF2B5EF4-FFF2-40B4-BE49-F238E27FC236}">
                <a16:creationId xmlns:a16="http://schemas.microsoft.com/office/drawing/2014/main" id="{FF94BE86-CACD-4028-8C94-BF05481D6B7C}"/>
              </a:ext>
            </a:extLst>
          </p:cNvPr>
          <p:cNvSpPr/>
          <p:nvPr/>
        </p:nvSpPr>
        <p:spPr>
          <a:xfrm>
            <a:off x="8747264" y="3792600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hlinkClick r:id="rId2" action="ppaction://hlinksldjump"/>
            <a:extLst>
              <a:ext uri="{FF2B5EF4-FFF2-40B4-BE49-F238E27FC236}">
                <a16:creationId xmlns:a16="http://schemas.microsoft.com/office/drawing/2014/main" id="{040E169B-711A-4A24-96EC-0E1B77E68B0C}"/>
              </a:ext>
            </a:extLst>
          </p:cNvPr>
          <p:cNvSpPr/>
          <p:nvPr/>
        </p:nvSpPr>
        <p:spPr>
          <a:xfrm>
            <a:off x="6758608" y="4787753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hlinkClick r:id="rId2" action="ppaction://hlinksldjump"/>
            <a:extLst>
              <a:ext uri="{FF2B5EF4-FFF2-40B4-BE49-F238E27FC236}">
                <a16:creationId xmlns:a16="http://schemas.microsoft.com/office/drawing/2014/main" id="{79C83902-21B7-4CEF-85FE-B112E8E8147A}"/>
              </a:ext>
            </a:extLst>
          </p:cNvPr>
          <p:cNvSpPr/>
          <p:nvPr/>
        </p:nvSpPr>
        <p:spPr>
          <a:xfrm>
            <a:off x="2737816" y="4779457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73209C50-05A4-41D7-8F2D-01FCD982C889}"/>
              </a:ext>
            </a:extLst>
          </p:cNvPr>
          <p:cNvSpPr/>
          <p:nvPr/>
        </p:nvSpPr>
        <p:spPr>
          <a:xfrm>
            <a:off x="3140765" y="821011"/>
            <a:ext cx="1245705" cy="96740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xplosion: 14 Points 2">
            <a:extLst>
              <a:ext uri="{FF2B5EF4-FFF2-40B4-BE49-F238E27FC236}">
                <a16:creationId xmlns:a16="http://schemas.microsoft.com/office/drawing/2014/main" id="{6C631E54-F6BE-401A-A525-A9215D3E929D}"/>
              </a:ext>
            </a:extLst>
          </p:cNvPr>
          <p:cNvSpPr/>
          <p:nvPr/>
        </p:nvSpPr>
        <p:spPr>
          <a:xfrm>
            <a:off x="3149047" y="4807201"/>
            <a:ext cx="1245705" cy="96740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2" action="ppaction://hlinksldjump"/>
            <a:extLst>
              <a:ext uri="{FF2B5EF4-FFF2-40B4-BE49-F238E27FC236}">
                <a16:creationId xmlns:a16="http://schemas.microsoft.com/office/drawing/2014/main" id="{BBD1CE13-9AE9-423A-B13D-53D53ACF6642}"/>
              </a:ext>
            </a:extLst>
          </p:cNvPr>
          <p:cNvSpPr/>
          <p:nvPr/>
        </p:nvSpPr>
        <p:spPr>
          <a:xfrm>
            <a:off x="4757530" y="2777999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2" action="ppaction://hlinksldjump"/>
            <a:extLst>
              <a:ext uri="{FF2B5EF4-FFF2-40B4-BE49-F238E27FC236}">
                <a16:creationId xmlns:a16="http://schemas.microsoft.com/office/drawing/2014/main" id="{E06A4116-A144-4D17-B7C0-351D4A8DBA6C}"/>
              </a:ext>
            </a:extLst>
          </p:cNvPr>
          <p:cNvSpPr/>
          <p:nvPr/>
        </p:nvSpPr>
        <p:spPr>
          <a:xfrm>
            <a:off x="2719180" y="3784303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DC5AF96F-DD6B-4216-AA56-ECDCEDFEAE36}"/>
              </a:ext>
            </a:extLst>
          </p:cNvPr>
          <p:cNvSpPr/>
          <p:nvPr/>
        </p:nvSpPr>
        <p:spPr>
          <a:xfrm>
            <a:off x="4727712" y="4767443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hlinkClick r:id="rId2" action="ppaction://hlinksldjump"/>
            <a:extLst>
              <a:ext uri="{FF2B5EF4-FFF2-40B4-BE49-F238E27FC236}">
                <a16:creationId xmlns:a16="http://schemas.microsoft.com/office/drawing/2014/main" id="{9DD57A74-49FD-430F-9B4C-123DBD210268}"/>
              </a:ext>
            </a:extLst>
          </p:cNvPr>
          <p:cNvSpPr/>
          <p:nvPr/>
        </p:nvSpPr>
        <p:spPr>
          <a:xfrm>
            <a:off x="8759686" y="4773881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hlinkClick r:id="rId2" action="ppaction://hlinksldjump"/>
            <a:extLst>
              <a:ext uri="{FF2B5EF4-FFF2-40B4-BE49-F238E27FC236}">
                <a16:creationId xmlns:a16="http://schemas.microsoft.com/office/drawing/2014/main" id="{FA36CB63-7204-43A8-B8D6-EA0D845FDB69}"/>
              </a:ext>
            </a:extLst>
          </p:cNvPr>
          <p:cNvSpPr/>
          <p:nvPr/>
        </p:nvSpPr>
        <p:spPr>
          <a:xfrm>
            <a:off x="6728790" y="3780587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hlinkClick r:id="rId2" action="ppaction://hlinksldjump"/>
            <a:extLst>
              <a:ext uri="{FF2B5EF4-FFF2-40B4-BE49-F238E27FC236}">
                <a16:creationId xmlns:a16="http://schemas.microsoft.com/office/drawing/2014/main" id="{B79EB0A5-EB96-4C95-8C4A-5241D3A9B6E7}"/>
              </a:ext>
            </a:extLst>
          </p:cNvPr>
          <p:cNvSpPr/>
          <p:nvPr/>
        </p:nvSpPr>
        <p:spPr>
          <a:xfrm>
            <a:off x="8759686" y="2804381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rId2" action="ppaction://hlinksldjump"/>
            <a:extLst>
              <a:ext uri="{FF2B5EF4-FFF2-40B4-BE49-F238E27FC236}">
                <a16:creationId xmlns:a16="http://schemas.microsoft.com/office/drawing/2014/main" id="{A151C8C8-9C67-4275-A80E-58E554434078}"/>
              </a:ext>
            </a:extLst>
          </p:cNvPr>
          <p:cNvSpPr/>
          <p:nvPr/>
        </p:nvSpPr>
        <p:spPr>
          <a:xfrm>
            <a:off x="6784698" y="1822170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hlinkClick r:id="rId2" action="ppaction://hlinksldjump"/>
            <a:extLst>
              <a:ext uri="{FF2B5EF4-FFF2-40B4-BE49-F238E27FC236}">
                <a16:creationId xmlns:a16="http://schemas.microsoft.com/office/drawing/2014/main" id="{D43C56F6-9A29-438B-8A2C-AFA4F898B224}"/>
              </a:ext>
            </a:extLst>
          </p:cNvPr>
          <p:cNvSpPr/>
          <p:nvPr/>
        </p:nvSpPr>
        <p:spPr>
          <a:xfrm>
            <a:off x="8755959" y="841819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hlinkClick r:id="rId2" action="ppaction://hlinksldjump"/>
            <a:extLst>
              <a:ext uri="{FF2B5EF4-FFF2-40B4-BE49-F238E27FC236}">
                <a16:creationId xmlns:a16="http://schemas.microsoft.com/office/drawing/2014/main" id="{2DC2DD74-3AB4-4B3E-BA8E-A6CB04B400D6}"/>
              </a:ext>
            </a:extLst>
          </p:cNvPr>
          <p:cNvSpPr/>
          <p:nvPr/>
        </p:nvSpPr>
        <p:spPr>
          <a:xfrm>
            <a:off x="4738894" y="815436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1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0"/>
    </mc:Choice>
    <mc:Fallback xmlns="">
      <p:transition spd="slow" advClick="0" advTm="90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6C7A953-A95D-4E5E-9B30-BACE17E8970C}"/>
              </a:ext>
            </a:extLst>
          </p:cNvPr>
          <p:cNvGraphicFramePr>
            <a:graphicFrameLocks noGrp="1"/>
          </p:cNvGraphicFramePr>
          <p:nvPr/>
        </p:nvGraphicFramePr>
        <p:xfrm>
          <a:off x="785191" y="0"/>
          <a:ext cx="9886120" cy="66948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1261">
                  <a:extLst>
                    <a:ext uri="{9D8B030D-6E8A-4147-A177-3AD203B41FA5}">
                      <a16:colId xmlns:a16="http://schemas.microsoft.com/office/drawing/2014/main" val="519965915"/>
                    </a:ext>
                  </a:extLst>
                </a:gridCol>
                <a:gridCol w="1983187">
                  <a:extLst>
                    <a:ext uri="{9D8B030D-6E8A-4147-A177-3AD203B41FA5}">
                      <a16:colId xmlns:a16="http://schemas.microsoft.com/office/drawing/2014/main" val="2740868284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640914576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3197772418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135447697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9154"/>
                  </a:ext>
                </a:extLst>
              </a:tr>
              <a:tr h="97450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43742"/>
                  </a:ext>
                </a:extLst>
              </a:tr>
              <a:tr h="102588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42996"/>
                  </a:ext>
                </a:extLst>
              </a:tr>
              <a:tr h="101286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36817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45370"/>
                  </a:ext>
                </a:extLst>
              </a:tr>
              <a:tr h="1128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8670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65209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17A1B1F-83B6-48CB-8101-DBB965C147B2}"/>
              </a:ext>
            </a:extLst>
          </p:cNvPr>
          <p:cNvGraphicFramePr>
            <a:graphicFrameLocks noGrp="1"/>
          </p:cNvGraphicFramePr>
          <p:nvPr/>
        </p:nvGraphicFramePr>
        <p:xfrm>
          <a:off x="785191" y="0"/>
          <a:ext cx="9886120" cy="66948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1261">
                  <a:extLst>
                    <a:ext uri="{9D8B030D-6E8A-4147-A177-3AD203B41FA5}">
                      <a16:colId xmlns:a16="http://schemas.microsoft.com/office/drawing/2014/main" val="519965915"/>
                    </a:ext>
                  </a:extLst>
                </a:gridCol>
                <a:gridCol w="1983187">
                  <a:extLst>
                    <a:ext uri="{9D8B030D-6E8A-4147-A177-3AD203B41FA5}">
                      <a16:colId xmlns:a16="http://schemas.microsoft.com/office/drawing/2014/main" val="2740868284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640914576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3197772418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135447697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9154"/>
                  </a:ext>
                </a:extLst>
              </a:tr>
              <a:tr h="97450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43742"/>
                  </a:ext>
                </a:extLst>
              </a:tr>
              <a:tr h="102588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42996"/>
                  </a:ext>
                </a:extLst>
              </a:tr>
              <a:tr h="101286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36817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45370"/>
                  </a:ext>
                </a:extLst>
              </a:tr>
              <a:tr h="1128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8670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652094"/>
                  </a:ext>
                </a:extLst>
              </a:tr>
            </a:tbl>
          </a:graphicData>
        </a:graphic>
      </p:graphicFrame>
      <p:sp>
        <p:nvSpPr>
          <p:cNvPr id="9" name="Rectangle 8">
            <a:hlinkClick r:id="rId2" action="ppaction://hlinksldjump"/>
            <a:extLst>
              <a:ext uri="{FF2B5EF4-FFF2-40B4-BE49-F238E27FC236}">
                <a16:creationId xmlns:a16="http://schemas.microsoft.com/office/drawing/2014/main" id="{4FA5B1B3-044D-4D60-A48F-91AC0B8081C5}"/>
              </a:ext>
            </a:extLst>
          </p:cNvPr>
          <p:cNvSpPr/>
          <p:nvPr/>
        </p:nvSpPr>
        <p:spPr>
          <a:xfrm>
            <a:off x="2756452" y="834886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2" action="ppaction://hlinksldjump"/>
            <a:extLst>
              <a:ext uri="{FF2B5EF4-FFF2-40B4-BE49-F238E27FC236}">
                <a16:creationId xmlns:a16="http://schemas.microsoft.com/office/drawing/2014/main" id="{D130C4AB-1BCC-428A-9A62-92814560C227}"/>
              </a:ext>
            </a:extLst>
          </p:cNvPr>
          <p:cNvSpPr/>
          <p:nvPr/>
        </p:nvSpPr>
        <p:spPr>
          <a:xfrm>
            <a:off x="4757530" y="834886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hlinkClick r:id="rId2" action="ppaction://hlinksldjump"/>
            <a:extLst>
              <a:ext uri="{FF2B5EF4-FFF2-40B4-BE49-F238E27FC236}">
                <a16:creationId xmlns:a16="http://schemas.microsoft.com/office/drawing/2014/main" id="{11F46FC0-491B-45A0-8DD1-254FB4167317}"/>
              </a:ext>
            </a:extLst>
          </p:cNvPr>
          <p:cNvSpPr/>
          <p:nvPr/>
        </p:nvSpPr>
        <p:spPr>
          <a:xfrm>
            <a:off x="6758608" y="834885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hlinkClick r:id="rId3" action="ppaction://hlinksldjump"/>
            <a:extLst>
              <a:ext uri="{FF2B5EF4-FFF2-40B4-BE49-F238E27FC236}">
                <a16:creationId xmlns:a16="http://schemas.microsoft.com/office/drawing/2014/main" id="{0085BB10-FB76-4599-9028-729F74711C63}"/>
              </a:ext>
            </a:extLst>
          </p:cNvPr>
          <p:cNvSpPr/>
          <p:nvPr/>
        </p:nvSpPr>
        <p:spPr>
          <a:xfrm>
            <a:off x="4757530" y="1802294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hlinkClick r:id="rId2" action="ppaction://hlinksldjump"/>
            <a:extLst>
              <a:ext uri="{FF2B5EF4-FFF2-40B4-BE49-F238E27FC236}">
                <a16:creationId xmlns:a16="http://schemas.microsoft.com/office/drawing/2014/main" id="{8159B3D5-AAB7-4444-B609-7E4DE22902E3}"/>
              </a:ext>
            </a:extLst>
          </p:cNvPr>
          <p:cNvSpPr/>
          <p:nvPr/>
        </p:nvSpPr>
        <p:spPr>
          <a:xfrm>
            <a:off x="8759686" y="834885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hlinkClick r:id="rId2" action="ppaction://hlinksldjump"/>
            <a:extLst>
              <a:ext uri="{FF2B5EF4-FFF2-40B4-BE49-F238E27FC236}">
                <a16:creationId xmlns:a16="http://schemas.microsoft.com/office/drawing/2014/main" id="{135B9BC8-C9B2-4ADE-B953-1D5BAFDC5818}"/>
              </a:ext>
            </a:extLst>
          </p:cNvPr>
          <p:cNvSpPr/>
          <p:nvPr/>
        </p:nvSpPr>
        <p:spPr>
          <a:xfrm>
            <a:off x="6758608" y="1802292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hlinkClick r:id="rId2" action="ppaction://hlinksldjump"/>
            <a:extLst>
              <a:ext uri="{FF2B5EF4-FFF2-40B4-BE49-F238E27FC236}">
                <a16:creationId xmlns:a16="http://schemas.microsoft.com/office/drawing/2014/main" id="{14434382-3B30-4574-AB5C-74A9A18FD8B0}"/>
              </a:ext>
            </a:extLst>
          </p:cNvPr>
          <p:cNvSpPr/>
          <p:nvPr/>
        </p:nvSpPr>
        <p:spPr>
          <a:xfrm>
            <a:off x="2771361" y="1802293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hlinkClick r:id="rId2" action="ppaction://hlinksldjump"/>
            <a:extLst>
              <a:ext uri="{FF2B5EF4-FFF2-40B4-BE49-F238E27FC236}">
                <a16:creationId xmlns:a16="http://schemas.microsoft.com/office/drawing/2014/main" id="{F836E78F-3607-482D-9299-1EDF89669A92}"/>
              </a:ext>
            </a:extLst>
          </p:cNvPr>
          <p:cNvSpPr/>
          <p:nvPr/>
        </p:nvSpPr>
        <p:spPr>
          <a:xfrm>
            <a:off x="8759686" y="1802292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hlinkClick r:id="rId2" action="ppaction://hlinksldjump"/>
            <a:extLst>
              <a:ext uri="{FF2B5EF4-FFF2-40B4-BE49-F238E27FC236}">
                <a16:creationId xmlns:a16="http://schemas.microsoft.com/office/drawing/2014/main" id="{C5994001-5918-4316-9716-48A265544D98}"/>
              </a:ext>
            </a:extLst>
          </p:cNvPr>
          <p:cNvSpPr/>
          <p:nvPr/>
        </p:nvSpPr>
        <p:spPr>
          <a:xfrm>
            <a:off x="4727712" y="2797447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hlinkClick r:id="rId2" action="ppaction://hlinksldjump"/>
            <a:extLst>
              <a:ext uri="{FF2B5EF4-FFF2-40B4-BE49-F238E27FC236}">
                <a16:creationId xmlns:a16="http://schemas.microsoft.com/office/drawing/2014/main" id="{101BB342-8B8A-4216-AC5D-ED981D5602A4}"/>
              </a:ext>
            </a:extLst>
          </p:cNvPr>
          <p:cNvSpPr/>
          <p:nvPr/>
        </p:nvSpPr>
        <p:spPr>
          <a:xfrm>
            <a:off x="8759686" y="2797447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hlinkClick r:id="rId2" action="ppaction://hlinksldjump"/>
            <a:extLst>
              <a:ext uri="{FF2B5EF4-FFF2-40B4-BE49-F238E27FC236}">
                <a16:creationId xmlns:a16="http://schemas.microsoft.com/office/drawing/2014/main" id="{BB8F0D7A-6994-44DE-A701-7E38EC15B518}"/>
              </a:ext>
            </a:extLst>
          </p:cNvPr>
          <p:cNvSpPr/>
          <p:nvPr/>
        </p:nvSpPr>
        <p:spPr>
          <a:xfrm>
            <a:off x="6758608" y="2797447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hlinkClick r:id="rId2" action="ppaction://hlinksldjump"/>
            <a:extLst>
              <a:ext uri="{FF2B5EF4-FFF2-40B4-BE49-F238E27FC236}">
                <a16:creationId xmlns:a16="http://schemas.microsoft.com/office/drawing/2014/main" id="{F05E7BE4-5CE6-4831-B056-0B2B342039C1}"/>
              </a:ext>
            </a:extLst>
          </p:cNvPr>
          <p:cNvSpPr/>
          <p:nvPr/>
        </p:nvSpPr>
        <p:spPr>
          <a:xfrm>
            <a:off x="2756452" y="2797447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hlinkClick r:id="rId2" action="ppaction://hlinksldjump"/>
            <a:extLst>
              <a:ext uri="{FF2B5EF4-FFF2-40B4-BE49-F238E27FC236}">
                <a16:creationId xmlns:a16="http://schemas.microsoft.com/office/drawing/2014/main" id="{60660A05-0711-4C45-B826-33E5265974D0}"/>
              </a:ext>
            </a:extLst>
          </p:cNvPr>
          <p:cNvSpPr/>
          <p:nvPr/>
        </p:nvSpPr>
        <p:spPr>
          <a:xfrm>
            <a:off x="2771361" y="3792600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hlinkClick r:id="rId2" action="ppaction://hlinksldjump"/>
            <a:extLst>
              <a:ext uri="{FF2B5EF4-FFF2-40B4-BE49-F238E27FC236}">
                <a16:creationId xmlns:a16="http://schemas.microsoft.com/office/drawing/2014/main" id="{A00B7014-8452-498A-9156-77BA109D0613}"/>
              </a:ext>
            </a:extLst>
          </p:cNvPr>
          <p:cNvSpPr/>
          <p:nvPr/>
        </p:nvSpPr>
        <p:spPr>
          <a:xfrm>
            <a:off x="6721336" y="3792600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hlinkClick r:id="rId2" action="ppaction://hlinksldjump"/>
            <a:extLst>
              <a:ext uri="{FF2B5EF4-FFF2-40B4-BE49-F238E27FC236}">
                <a16:creationId xmlns:a16="http://schemas.microsoft.com/office/drawing/2014/main" id="{D4647204-FB56-4634-862E-42A070F19D98}"/>
              </a:ext>
            </a:extLst>
          </p:cNvPr>
          <p:cNvSpPr/>
          <p:nvPr/>
        </p:nvSpPr>
        <p:spPr>
          <a:xfrm>
            <a:off x="4746349" y="3774580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hlinkClick r:id="rId2" action="ppaction://hlinksldjump"/>
            <a:extLst>
              <a:ext uri="{FF2B5EF4-FFF2-40B4-BE49-F238E27FC236}">
                <a16:creationId xmlns:a16="http://schemas.microsoft.com/office/drawing/2014/main" id="{FF94BE86-CACD-4028-8C94-BF05481D6B7C}"/>
              </a:ext>
            </a:extLst>
          </p:cNvPr>
          <p:cNvSpPr/>
          <p:nvPr/>
        </p:nvSpPr>
        <p:spPr>
          <a:xfrm>
            <a:off x="8747264" y="3792600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hlinkClick r:id="rId2" action="ppaction://hlinksldjump"/>
            <a:extLst>
              <a:ext uri="{FF2B5EF4-FFF2-40B4-BE49-F238E27FC236}">
                <a16:creationId xmlns:a16="http://schemas.microsoft.com/office/drawing/2014/main" id="{F43FAF8D-C80F-414E-A7E2-6CD13E0B39F9}"/>
              </a:ext>
            </a:extLst>
          </p:cNvPr>
          <p:cNvSpPr/>
          <p:nvPr/>
        </p:nvSpPr>
        <p:spPr>
          <a:xfrm>
            <a:off x="4720258" y="4779457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hlinkClick r:id="rId2" action="ppaction://hlinksldjump"/>
            <a:extLst>
              <a:ext uri="{FF2B5EF4-FFF2-40B4-BE49-F238E27FC236}">
                <a16:creationId xmlns:a16="http://schemas.microsoft.com/office/drawing/2014/main" id="{ED9E9B6A-2D6C-4197-BC6A-BC0F1730F99F}"/>
              </a:ext>
            </a:extLst>
          </p:cNvPr>
          <p:cNvSpPr/>
          <p:nvPr/>
        </p:nvSpPr>
        <p:spPr>
          <a:xfrm>
            <a:off x="8722414" y="4787753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hlinkClick r:id="rId2" action="ppaction://hlinksldjump"/>
            <a:extLst>
              <a:ext uri="{FF2B5EF4-FFF2-40B4-BE49-F238E27FC236}">
                <a16:creationId xmlns:a16="http://schemas.microsoft.com/office/drawing/2014/main" id="{040E169B-711A-4A24-96EC-0E1B77E68B0C}"/>
              </a:ext>
            </a:extLst>
          </p:cNvPr>
          <p:cNvSpPr/>
          <p:nvPr/>
        </p:nvSpPr>
        <p:spPr>
          <a:xfrm>
            <a:off x="6758608" y="4787753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hlinkClick r:id="rId2" action="ppaction://hlinksldjump"/>
            <a:extLst>
              <a:ext uri="{FF2B5EF4-FFF2-40B4-BE49-F238E27FC236}">
                <a16:creationId xmlns:a16="http://schemas.microsoft.com/office/drawing/2014/main" id="{79C83902-21B7-4CEF-85FE-B112E8E8147A}"/>
              </a:ext>
            </a:extLst>
          </p:cNvPr>
          <p:cNvSpPr/>
          <p:nvPr/>
        </p:nvSpPr>
        <p:spPr>
          <a:xfrm>
            <a:off x="2737816" y="4779457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A171D2CD-FE77-458E-A450-ADC2F41E95BC}"/>
              </a:ext>
            </a:extLst>
          </p:cNvPr>
          <p:cNvSpPr/>
          <p:nvPr/>
        </p:nvSpPr>
        <p:spPr>
          <a:xfrm>
            <a:off x="3140765" y="821011"/>
            <a:ext cx="1245705" cy="96740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xplosion: 14 Points 2">
            <a:extLst>
              <a:ext uri="{FF2B5EF4-FFF2-40B4-BE49-F238E27FC236}">
                <a16:creationId xmlns:a16="http://schemas.microsoft.com/office/drawing/2014/main" id="{220922C6-02F8-4121-8BA8-56475E79C6BC}"/>
              </a:ext>
            </a:extLst>
          </p:cNvPr>
          <p:cNvSpPr/>
          <p:nvPr/>
        </p:nvSpPr>
        <p:spPr>
          <a:xfrm>
            <a:off x="3149047" y="4807201"/>
            <a:ext cx="1245705" cy="96740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xplosion: 14 Points 3">
            <a:extLst>
              <a:ext uri="{FF2B5EF4-FFF2-40B4-BE49-F238E27FC236}">
                <a16:creationId xmlns:a16="http://schemas.microsoft.com/office/drawing/2014/main" id="{72E5EBBD-E4F4-4CF3-BBFB-048739E0AF35}"/>
              </a:ext>
            </a:extLst>
          </p:cNvPr>
          <p:cNvSpPr/>
          <p:nvPr/>
        </p:nvSpPr>
        <p:spPr>
          <a:xfrm>
            <a:off x="3140765" y="2825191"/>
            <a:ext cx="1245705" cy="96740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75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0"/>
    </mc:Choice>
    <mc:Fallback xmlns="">
      <p:transition spd="slow" advClick="0" advTm="90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6C7A953-A95D-4E5E-9B30-BACE17E8970C}"/>
              </a:ext>
            </a:extLst>
          </p:cNvPr>
          <p:cNvGraphicFramePr>
            <a:graphicFrameLocks noGrp="1"/>
          </p:cNvGraphicFramePr>
          <p:nvPr/>
        </p:nvGraphicFramePr>
        <p:xfrm>
          <a:off x="785191" y="0"/>
          <a:ext cx="9886120" cy="66948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1261">
                  <a:extLst>
                    <a:ext uri="{9D8B030D-6E8A-4147-A177-3AD203B41FA5}">
                      <a16:colId xmlns:a16="http://schemas.microsoft.com/office/drawing/2014/main" val="519965915"/>
                    </a:ext>
                  </a:extLst>
                </a:gridCol>
                <a:gridCol w="1983187">
                  <a:extLst>
                    <a:ext uri="{9D8B030D-6E8A-4147-A177-3AD203B41FA5}">
                      <a16:colId xmlns:a16="http://schemas.microsoft.com/office/drawing/2014/main" val="2740868284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640914576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3197772418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135447697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9154"/>
                  </a:ext>
                </a:extLst>
              </a:tr>
              <a:tr h="97450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43742"/>
                  </a:ext>
                </a:extLst>
              </a:tr>
              <a:tr h="102588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42996"/>
                  </a:ext>
                </a:extLst>
              </a:tr>
              <a:tr h="101286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36817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45370"/>
                  </a:ext>
                </a:extLst>
              </a:tr>
              <a:tr h="1128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8670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65209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17A1B1F-83B6-48CB-8101-DBB965C147B2}"/>
              </a:ext>
            </a:extLst>
          </p:cNvPr>
          <p:cNvGraphicFramePr>
            <a:graphicFrameLocks noGrp="1"/>
          </p:cNvGraphicFramePr>
          <p:nvPr/>
        </p:nvGraphicFramePr>
        <p:xfrm>
          <a:off x="785191" y="0"/>
          <a:ext cx="9886120" cy="66948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1261">
                  <a:extLst>
                    <a:ext uri="{9D8B030D-6E8A-4147-A177-3AD203B41FA5}">
                      <a16:colId xmlns:a16="http://schemas.microsoft.com/office/drawing/2014/main" val="519965915"/>
                    </a:ext>
                  </a:extLst>
                </a:gridCol>
                <a:gridCol w="1983187">
                  <a:extLst>
                    <a:ext uri="{9D8B030D-6E8A-4147-A177-3AD203B41FA5}">
                      <a16:colId xmlns:a16="http://schemas.microsoft.com/office/drawing/2014/main" val="2740868284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640914576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3197772418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135447697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9154"/>
                  </a:ext>
                </a:extLst>
              </a:tr>
              <a:tr h="97450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43742"/>
                  </a:ext>
                </a:extLst>
              </a:tr>
              <a:tr h="102588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42996"/>
                  </a:ext>
                </a:extLst>
              </a:tr>
              <a:tr h="101286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36817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45370"/>
                  </a:ext>
                </a:extLst>
              </a:tr>
              <a:tr h="1128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8670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652094"/>
                  </a:ext>
                </a:extLst>
              </a:tr>
            </a:tbl>
          </a:graphicData>
        </a:graphic>
      </p:graphicFrame>
      <p:sp>
        <p:nvSpPr>
          <p:cNvPr id="9" name="Rectangle 8">
            <a:hlinkClick r:id="rId2" action="ppaction://hlinksldjump"/>
            <a:extLst>
              <a:ext uri="{FF2B5EF4-FFF2-40B4-BE49-F238E27FC236}">
                <a16:creationId xmlns:a16="http://schemas.microsoft.com/office/drawing/2014/main" id="{4FA5B1B3-044D-4D60-A48F-91AC0B8081C5}"/>
              </a:ext>
            </a:extLst>
          </p:cNvPr>
          <p:cNvSpPr/>
          <p:nvPr/>
        </p:nvSpPr>
        <p:spPr>
          <a:xfrm>
            <a:off x="2809877" y="862629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2" action="ppaction://hlinksldjump"/>
            <a:extLst>
              <a:ext uri="{FF2B5EF4-FFF2-40B4-BE49-F238E27FC236}">
                <a16:creationId xmlns:a16="http://schemas.microsoft.com/office/drawing/2014/main" id="{D130C4AB-1BCC-428A-9A62-92814560C227}"/>
              </a:ext>
            </a:extLst>
          </p:cNvPr>
          <p:cNvSpPr/>
          <p:nvPr/>
        </p:nvSpPr>
        <p:spPr>
          <a:xfrm>
            <a:off x="4757530" y="834886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hlinkClick r:id="rId2" action="ppaction://hlinksldjump"/>
            <a:extLst>
              <a:ext uri="{FF2B5EF4-FFF2-40B4-BE49-F238E27FC236}">
                <a16:creationId xmlns:a16="http://schemas.microsoft.com/office/drawing/2014/main" id="{11F46FC0-491B-45A0-8DD1-254FB4167317}"/>
              </a:ext>
            </a:extLst>
          </p:cNvPr>
          <p:cNvSpPr/>
          <p:nvPr/>
        </p:nvSpPr>
        <p:spPr>
          <a:xfrm>
            <a:off x="6758608" y="834885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hlinkClick r:id="rId2" action="ppaction://hlinksldjump"/>
            <a:extLst>
              <a:ext uri="{FF2B5EF4-FFF2-40B4-BE49-F238E27FC236}">
                <a16:creationId xmlns:a16="http://schemas.microsoft.com/office/drawing/2014/main" id="{0085BB10-FB76-4599-9028-729F74711C63}"/>
              </a:ext>
            </a:extLst>
          </p:cNvPr>
          <p:cNvSpPr/>
          <p:nvPr/>
        </p:nvSpPr>
        <p:spPr>
          <a:xfrm>
            <a:off x="4757530" y="1802294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hlinkClick r:id="rId2" action="ppaction://hlinksldjump"/>
            <a:extLst>
              <a:ext uri="{FF2B5EF4-FFF2-40B4-BE49-F238E27FC236}">
                <a16:creationId xmlns:a16="http://schemas.microsoft.com/office/drawing/2014/main" id="{8159B3D5-AAB7-4444-B609-7E4DE22902E3}"/>
              </a:ext>
            </a:extLst>
          </p:cNvPr>
          <p:cNvSpPr/>
          <p:nvPr/>
        </p:nvSpPr>
        <p:spPr>
          <a:xfrm>
            <a:off x="8759686" y="834885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hlinkClick r:id="rId2" action="ppaction://hlinksldjump"/>
            <a:extLst>
              <a:ext uri="{FF2B5EF4-FFF2-40B4-BE49-F238E27FC236}">
                <a16:creationId xmlns:a16="http://schemas.microsoft.com/office/drawing/2014/main" id="{135B9BC8-C9B2-4ADE-B953-1D5BAFDC5818}"/>
              </a:ext>
            </a:extLst>
          </p:cNvPr>
          <p:cNvSpPr/>
          <p:nvPr/>
        </p:nvSpPr>
        <p:spPr>
          <a:xfrm>
            <a:off x="6758608" y="1802294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hlinkClick r:id="rId2" action="ppaction://hlinksldjump"/>
            <a:extLst>
              <a:ext uri="{FF2B5EF4-FFF2-40B4-BE49-F238E27FC236}">
                <a16:creationId xmlns:a16="http://schemas.microsoft.com/office/drawing/2014/main" id="{14434382-3B30-4574-AB5C-74A9A18FD8B0}"/>
              </a:ext>
            </a:extLst>
          </p:cNvPr>
          <p:cNvSpPr/>
          <p:nvPr/>
        </p:nvSpPr>
        <p:spPr>
          <a:xfrm>
            <a:off x="2771361" y="1802293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hlinkClick r:id="rId2" action="ppaction://hlinksldjump"/>
            <a:extLst>
              <a:ext uri="{FF2B5EF4-FFF2-40B4-BE49-F238E27FC236}">
                <a16:creationId xmlns:a16="http://schemas.microsoft.com/office/drawing/2014/main" id="{F836E78F-3607-482D-9299-1EDF89669A92}"/>
              </a:ext>
            </a:extLst>
          </p:cNvPr>
          <p:cNvSpPr/>
          <p:nvPr/>
        </p:nvSpPr>
        <p:spPr>
          <a:xfrm>
            <a:off x="8759686" y="1802292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hlinkClick r:id="rId2" action="ppaction://hlinksldjump"/>
            <a:extLst>
              <a:ext uri="{FF2B5EF4-FFF2-40B4-BE49-F238E27FC236}">
                <a16:creationId xmlns:a16="http://schemas.microsoft.com/office/drawing/2014/main" id="{C5994001-5918-4316-9716-48A265544D98}"/>
              </a:ext>
            </a:extLst>
          </p:cNvPr>
          <p:cNvSpPr/>
          <p:nvPr/>
        </p:nvSpPr>
        <p:spPr>
          <a:xfrm>
            <a:off x="4727712" y="2797447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hlinkClick r:id="rId2" action="ppaction://hlinksldjump"/>
            <a:extLst>
              <a:ext uri="{FF2B5EF4-FFF2-40B4-BE49-F238E27FC236}">
                <a16:creationId xmlns:a16="http://schemas.microsoft.com/office/drawing/2014/main" id="{101BB342-8B8A-4216-AC5D-ED981D5602A4}"/>
              </a:ext>
            </a:extLst>
          </p:cNvPr>
          <p:cNvSpPr/>
          <p:nvPr/>
        </p:nvSpPr>
        <p:spPr>
          <a:xfrm>
            <a:off x="8759686" y="2797447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hlinkClick r:id="rId2" action="ppaction://hlinksldjump"/>
            <a:extLst>
              <a:ext uri="{FF2B5EF4-FFF2-40B4-BE49-F238E27FC236}">
                <a16:creationId xmlns:a16="http://schemas.microsoft.com/office/drawing/2014/main" id="{BB8F0D7A-6994-44DE-A701-7E38EC15B518}"/>
              </a:ext>
            </a:extLst>
          </p:cNvPr>
          <p:cNvSpPr/>
          <p:nvPr/>
        </p:nvSpPr>
        <p:spPr>
          <a:xfrm>
            <a:off x="6758608" y="2797447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hlinkClick r:id="rId2" action="ppaction://hlinksldjump"/>
            <a:extLst>
              <a:ext uri="{FF2B5EF4-FFF2-40B4-BE49-F238E27FC236}">
                <a16:creationId xmlns:a16="http://schemas.microsoft.com/office/drawing/2014/main" id="{F05E7BE4-5CE6-4831-B056-0B2B342039C1}"/>
              </a:ext>
            </a:extLst>
          </p:cNvPr>
          <p:cNvSpPr/>
          <p:nvPr/>
        </p:nvSpPr>
        <p:spPr>
          <a:xfrm>
            <a:off x="2756452" y="2797447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hlinkClick r:id="rId2" action="ppaction://hlinksldjump"/>
            <a:extLst>
              <a:ext uri="{FF2B5EF4-FFF2-40B4-BE49-F238E27FC236}">
                <a16:creationId xmlns:a16="http://schemas.microsoft.com/office/drawing/2014/main" id="{60660A05-0711-4C45-B826-33E5265974D0}"/>
              </a:ext>
            </a:extLst>
          </p:cNvPr>
          <p:cNvSpPr/>
          <p:nvPr/>
        </p:nvSpPr>
        <p:spPr>
          <a:xfrm>
            <a:off x="2771361" y="3792600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hlinkClick r:id="rId2" action="ppaction://hlinksldjump"/>
            <a:extLst>
              <a:ext uri="{FF2B5EF4-FFF2-40B4-BE49-F238E27FC236}">
                <a16:creationId xmlns:a16="http://schemas.microsoft.com/office/drawing/2014/main" id="{A00B7014-8452-498A-9156-77BA109D0613}"/>
              </a:ext>
            </a:extLst>
          </p:cNvPr>
          <p:cNvSpPr/>
          <p:nvPr/>
        </p:nvSpPr>
        <p:spPr>
          <a:xfrm>
            <a:off x="6721336" y="3792600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hlinkClick r:id="rId3" action="ppaction://hlinksldjump"/>
            <a:extLst>
              <a:ext uri="{FF2B5EF4-FFF2-40B4-BE49-F238E27FC236}">
                <a16:creationId xmlns:a16="http://schemas.microsoft.com/office/drawing/2014/main" id="{D4647204-FB56-4634-862E-42A070F19D98}"/>
              </a:ext>
            </a:extLst>
          </p:cNvPr>
          <p:cNvSpPr/>
          <p:nvPr/>
        </p:nvSpPr>
        <p:spPr>
          <a:xfrm>
            <a:off x="4746349" y="3774580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hlinkClick r:id="rId2" action="ppaction://hlinksldjump"/>
            <a:extLst>
              <a:ext uri="{FF2B5EF4-FFF2-40B4-BE49-F238E27FC236}">
                <a16:creationId xmlns:a16="http://schemas.microsoft.com/office/drawing/2014/main" id="{FF94BE86-CACD-4028-8C94-BF05481D6B7C}"/>
              </a:ext>
            </a:extLst>
          </p:cNvPr>
          <p:cNvSpPr/>
          <p:nvPr/>
        </p:nvSpPr>
        <p:spPr>
          <a:xfrm>
            <a:off x="8747264" y="3792600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hlinkClick r:id="rId2" action="ppaction://hlinksldjump"/>
            <a:extLst>
              <a:ext uri="{FF2B5EF4-FFF2-40B4-BE49-F238E27FC236}">
                <a16:creationId xmlns:a16="http://schemas.microsoft.com/office/drawing/2014/main" id="{F43FAF8D-C80F-414E-A7E2-6CD13E0B39F9}"/>
              </a:ext>
            </a:extLst>
          </p:cNvPr>
          <p:cNvSpPr/>
          <p:nvPr/>
        </p:nvSpPr>
        <p:spPr>
          <a:xfrm>
            <a:off x="4720258" y="4779457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hlinkClick r:id="rId2" action="ppaction://hlinksldjump"/>
            <a:extLst>
              <a:ext uri="{FF2B5EF4-FFF2-40B4-BE49-F238E27FC236}">
                <a16:creationId xmlns:a16="http://schemas.microsoft.com/office/drawing/2014/main" id="{ED9E9B6A-2D6C-4197-BC6A-BC0F1730F99F}"/>
              </a:ext>
            </a:extLst>
          </p:cNvPr>
          <p:cNvSpPr/>
          <p:nvPr/>
        </p:nvSpPr>
        <p:spPr>
          <a:xfrm>
            <a:off x="8722414" y="4787753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hlinkClick r:id="rId2" action="ppaction://hlinksldjump"/>
            <a:extLst>
              <a:ext uri="{FF2B5EF4-FFF2-40B4-BE49-F238E27FC236}">
                <a16:creationId xmlns:a16="http://schemas.microsoft.com/office/drawing/2014/main" id="{040E169B-711A-4A24-96EC-0E1B77E68B0C}"/>
              </a:ext>
            </a:extLst>
          </p:cNvPr>
          <p:cNvSpPr/>
          <p:nvPr/>
        </p:nvSpPr>
        <p:spPr>
          <a:xfrm>
            <a:off x="6758608" y="4787753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hlinkClick r:id="rId2" action="ppaction://hlinksldjump"/>
            <a:extLst>
              <a:ext uri="{FF2B5EF4-FFF2-40B4-BE49-F238E27FC236}">
                <a16:creationId xmlns:a16="http://schemas.microsoft.com/office/drawing/2014/main" id="{79C83902-21B7-4CEF-85FE-B112E8E8147A}"/>
              </a:ext>
            </a:extLst>
          </p:cNvPr>
          <p:cNvSpPr/>
          <p:nvPr/>
        </p:nvSpPr>
        <p:spPr>
          <a:xfrm>
            <a:off x="2737816" y="4779457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0E55436C-2ADB-48C0-9A08-E317DF31A169}"/>
              </a:ext>
            </a:extLst>
          </p:cNvPr>
          <p:cNvSpPr/>
          <p:nvPr/>
        </p:nvSpPr>
        <p:spPr>
          <a:xfrm>
            <a:off x="3140765" y="821011"/>
            <a:ext cx="1245705" cy="96740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xplosion: 14 Points 2">
            <a:extLst>
              <a:ext uri="{FF2B5EF4-FFF2-40B4-BE49-F238E27FC236}">
                <a16:creationId xmlns:a16="http://schemas.microsoft.com/office/drawing/2014/main" id="{0C965334-61C5-4C23-8FF0-CE0E4FDC7938}"/>
              </a:ext>
            </a:extLst>
          </p:cNvPr>
          <p:cNvSpPr/>
          <p:nvPr/>
        </p:nvSpPr>
        <p:spPr>
          <a:xfrm>
            <a:off x="3149047" y="4807201"/>
            <a:ext cx="1245705" cy="96740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xplosion: 14 Points 3">
            <a:extLst>
              <a:ext uri="{FF2B5EF4-FFF2-40B4-BE49-F238E27FC236}">
                <a16:creationId xmlns:a16="http://schemas.microsoft.com/office/drawing/2014/main" id="{3768BACE-90FD-47EC-977F-46C0DB46E6CF}"/>
              </a:ext>
            </a:extLst>
          </p:cNvPr>
          <p:cNvSpPr/>
          <p:nvPr/>
        </p:nvSpPr>
        <p:spPr>
          <a:xfrm>
            <a:off x="3140765" y="2825191"/>
            <a:ext cx="1245705" cy="96740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xplosion: 14 Points 5">
            <a:extLst>
              <a:ext uri="{FF2B5EF4-FFF2-40B4-BE49-F238E27FC236}">
                <a16:creationId xmlns:a16="http://schemas.microsoft.com/office/drawing/2014/main" id="{9F12BBDA-BE48-4E2B-A3FC-6556E72D4FFE}"/>
              </a:ext>
            </a:extLst>
          </p:cNvPr>
          <p:cNvSpPr/>
          <p:nvPr/>
        </p:nvSpPr>
        <p:spPr>
          <a:xfrm>
            <a:off x="5150125" y="1802292"/>
            <a:ext cx="1245705" cy="96740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42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0"/>
    </mc:Choice>
    <mc:Fallback xmlns="">
      <p:transition spd="slow" advClick="0" advTm="9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7C9C33B-7B1D-4790-81DB-CFA5597811CA}"/>
              </a:ext>
            </a:extLst>
          </p:cNvPr>
          <p:cNvSpPr/>
          <p:nvPr/>
        </p:nvSpPr>
        <p:spPr>
          <a:xfrm>
            <a:off x="-1" y="0"/>
            <a:ext cx="12192000" cy="69175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Map compass">
            <a:extLst>
              <a:ext uri="{FF2B5EF4-FFF2-40B4-BE49-F238E27FC236}">
                <a16:creationId xmlns:a16="http://schemas.microsoft.com/office/drawing/2014/main" id="{5E0B6EEC-AE1E-4F00-8AF6-8E76D92B0B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06526" y="860909"/>
            <a:ext cx="6178948" cy="5136182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498A6E6-D255-429F-8F43-C943447125D6}"/>
              </a:ext>
            </a:extLst>
          </p:cNvPr>
          <p:cNvSpPr txBox="1"/>
          <p:nvPr/>
        </p:nvSpPr>
        <p:spPr>
          <a:xfrm>
            <a:off x="3958228" y="3136609"/>
            <a:ext cx="4735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ROG Fonts" panose="00000500000000000000" pitchFamily="50" charset="0"/>
              </a:rPr>
              <a:t>pick a direction</a:t>
            </a:r>
          </a:p>
        </p:txBody>
      </p:sp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FD61D54A-EFEE-422D-9121-24085F97E29D}"/>
              </a:ext>
            </a:extLst>
          </p:cNvPr>
          <p:cNvSpPr/>
          <p:nvPr/>
        </p:nvSpPr>
        <p:spPr>
          <a:xfrm>
            <a:off x="5380381" y="568514"/>
            <a:ext cx="1431235" cy="5847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ROG Fonts" panose="00000500000000000000" pitchFamily="50" charset="0"/>
              </a:rPr>
              <a:t>North</a:t>
            </a:r>
          </a:p>
        </p:txBody>
      </p:sp>
      <p:sp>
        <p:nvSpPr>
          <p:cNvPr id="3" name="Rectangle 2">
            <a:hlinkClick r:id="rId5" action="ppaction://hlinksldjump"/>
            <a:extLst>
              <a:ext uri="{FF2B5EF4-FFF2-40B4-BE49-F238E27FC236}">
                <a16:creationId xmlns:a16="http://schemas.microsoft.com/office/drawing/2014/main" id="{42A23D34-80CB-4649-8553-B2D2E661D101}"/>
              </a:ext>
            </a:extLst>
          </p:cNvPr>
          <p:cNvSpPr/>
          <p:nvPr/>
        </p:nvSpPr>
        <p:spPr>
          <a:xfrm>
            <a:off x="8929510" y="3136609"/>
            <a:ext cx="1431235" cy="5847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ROG Fonts" panose="00000500000000000000" pitchFamily="50" charset="0"/>
              </a:rPr>
              <a:t>east</a:t>
            </a:r>
          </a:p>
        </p:txBody>
      </p:sp>
      <p:sp>
        <p:nvSpPr>
          <p:cNvPr id="4" name="Rectangle 3">
            <a:hlinkClick r:id="rId6" action="ppaction://hlinksldjump"/>
            <a:extLst>
              <a:ext uri="{FF2B5EF4-FFF2-40B4-BE49-F238E27FC236}">
                <a16:creationId xmlns:a16="http://schemas.microsoft.com/office/drawing/2014/main" id="{1D9C0FAB-4F4D-455A-9A57-7D106CBA943B}"/>
              </a:ext>
            </a:extLst>
          </p:cNvPr>
          <p:cNvSpPr/>
          <p:nvPr/>
        </p:nvSpPr>
        <p:spPr>
          <a:xfrm>
            <a:off x="5380381" y="5872550"/>
            <a:ext cx="1431235" cy="5847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ROG Fonts" panose="00000500000000000000" pitchFamily="50" charset="0"/>
              </a:rPr>
              <a:t>south</a:t>
            </a:r>
          </a:p>
        </p:txBody>
      </p:sp>
      <p:sp>
        <p:nvSpPr>
          <p:cNvPr id="7" name="Rectangle 6">
            <a:hlinkClick r:id="rId7" action="ppaction://hlinksldjump"/>
            <a:extLst>
              <a:ext uri="{FF2B5EF4-FFF2-40B4-BE49-F238E27FC236}">
                <a16:creationId xmlns:a16="http://schemas.microsoft.com/office/drawing/2014/main" id="{603C355B-D344-4CE5-9F97-0CD3521F9531}"/>
              </a:ext>
            </a:extLst>
          </p:cNvPr>
          <p:cNvSpPr/>
          <p:nvPr/>
        </p:nvSpPr>
        <p:spPr>
          <a:xfrm>
            <a:off x="1831256" y="3136609"/>
            <a:ext cx="1431235" cy="5847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ROG Fonts" panose="00000500000000000000" pitchFamily="50" charset="0"/>
              </a:rPr>
              <a:t>west</a:t>
            </a:r>
          </a:p>
        </p:txBody>
      </p:sp>
    </p:spTree>
    <p:extLst>
      <p:ext uri="{BB962C8B-B14F-4D97-AF65-F5344CB8AC3E}">
        <p14:creationId xmlns:p14="http://schemas.microsoft.com/office/powerpoint/2010/main" val="30909670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6C7A953-A95D-4E5E-9B30-BACE17E8970C}"/>
              </a:ext>
            </a:extLst>
          </p:cNvPr>
          <p:cNvGraphicFramePr>
            <a:graphicFrameLocks noGrp="1"/>
          </p:cNvGraphicFramePr>
          <p:nvPr/>
        </p:nvGraphicFramePr>
        <p:xfrm>
          <a:off x="785191" y="0"/>
          <a:ext cx="9886120" cy="66948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1261">
                  <a:extLst>
                    <a:ext uri="{9D8B030D-6E8A-4147-A177-3AD203B41FA5}">
                      <a16:colId xmlns:a16="http://schemas.microsoft.com/office/drawing/2014/main" val="519965915"/>
                    </a:ext>
                  </a:extLst>
                </a:gridCol>
                <a:gridCol w="1983187">
                  <a:extLst>
                    <a:ext uri="{9D8B030D-6E8A-4147-A177-3AD203B41FA5}">
                      <a16:colId xmlns:a16="http://schemas.microsoft.com/office/drawing/2014/main" val="2740868284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640914576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3197772418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135447697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9154"/>
                  </a:ext>
                </a:extLst>
              </a:tr>
              <a:tr h="97450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43742"/>
                  </a:ext>
                </a:extLst>
              </a:tr>
              <a:tr h="102588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42996"/>
                  </a:ext>
                </a:extLst>
              </a:tr>
              <a:tr h="101286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36817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45370"/>
                  </a:ext>
                </a:extLst>
              </a:tr>
              <a:tr h="1128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8670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65209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17A1B1F-83B6-48CB-8101-DBB965C147B2}"/>
              </a:ext>
            </a:extLst>
          </p:cNvPr>
          <p:cNvGraphicFramePr>
            <a:graphicFrameLocks noGrp="1"/>
          </p:cNvGraphicFramePr>
          <p:nvPr/>
        </p:nvGraphicFramePr>
        <p:xfrm>
          <a:off x="785191" y="0"/>
          <a:ext cx="9886120" cy="66948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1261">
                  <a:extLst>
                    <a:ext uri="{9D8B030D-6E8A-4147-A177-3AD203B41FA5}">
                      <a16:colId xmlns:a16="http://schemas.microsoft.com/office/drawing/2014/main" val="519965915"/>
                    </a:ext>
                  </a:extLst>
                </a:gridCol>
                <a:gridCol w="1983187">
                  <a:extLst>
                    <a:ext uri="{9D8B030D-6E8A-4147-A177-3AD203B41FA5}">
                      <a16:colId xmlns:a16="http://schemas.microsoft.com/office/drawing/2014/main" val="2740868284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640914576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3197772418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135447697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9154"/>
                  </a:ext>
                </a:extLst>
              </a:tr>
              <a:tr h="97450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43742"/>
                  </a:ext>
                </a:extLst>
              </a:tr>
              <a:tr h="102588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42996"/>
                  </a:ext>
                </a:extLst>
              </a:tr>
              <a:tr h="101286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36817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45370"/>
                  </a:ext>
                </a:extLst>
              </a:tr>
              <a:tr h="1128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8670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652094"/>
                  </a:ext>
                </a:extLst>
              </a:tr>
            </a:tbl>
          </a:graphicData>
        </a:graphic>
      </p:graphicFrame>
      <p:sp>
        <p:nvSpPr>
          <p:cNvPr id="9" name="Rectangle 8">
            <a:hlinkClick r:id="rId2" action="ppaction://hlinksldjump"/>
            <a:extLst>
              <a:ext uri="{FF2B5EF4-FFF2-40B4-BE49-F238E27FC236}">
                <a16:creationId xmlns:a16="http://schemas.microsoft.com/office/drawing/2014/main" id="{4FA5B1B3-044D-4D60-A48F-91AC0B8081C5}"/>
              </a:ext>
            </a:extLst>
          </p:cNvPr>
          <p:cNvSpPr/>
          <p:nvPr/>
        </p:nvSpPr>
        <p:spPr>
          <a:xfrm>
            <a:off x="2756452" y="834886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2" action="ppaction://hlinksldjump"/>
            <a:extLst>
              <a:ext uri="{FF2B5EF4-FFF2-40B4-BE49-F238E27FC236}">
                <a16:creationId xmlns:a16="http://schemas.microsoft.com/office/drawing/2014/main" id="{D130C4AB-1BCC-428A-9A62-92814560C227}"/>
              </a:ext>
            </a:extLst>
          </p:cNvPr>
          <p:cNvSpPr/>
          <p:nvPr/>
        </p:nvSpPr>
        <p:spPr>
          <a:xfrm>
            <a:off x="4757530" y="834886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hlinkClick r:id="rId3" action="ppaction://hlinksldjump"/>
            <a:extLst>
              <a:ext uri="{FF2B5EF4-FFF2-40B4-BE49-F238E27FC236}">
                <a16:creationId xmlns:a16="http://schemas.microsoft.com/office/drawing/2014/main" id="{101BB342-8B8A-4216-AC5D-ED981D5602A4}"/>
              </a:ext>
            </a:extLst>
          </p:cNvPr>
          <p:cNvSpPr/>
          <p:nvPr/>
        </p:nvSpPr>
        <p:spPr>
          <a:xfrm>
            <a:off x="8759686" y="2797447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E142E3C4-6A08-47E0-B64C-4AFC59964ED6}"/>
              </a:ext>
            </a:extLst>
          </p:cNvPr>
          <p:cNvSpPr/>
          <p:nvPr/>
        </p:nvSpPr>
        <p:spPr>
          <a:xfrm>
            <a:off x="3140765" y="821011"/>
            <a:ext cx="1245705" cy="96740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hlinkClick r:id="rId2" action="ppaction://hlinksldjump"/>
            <a:extLst>
              <a:ext uri="{FF2B5EF4-FFF2-40B4-BE49-F238E27FC236}">
                <a16:creationId xmlns:a16="http://schemas.microsoft.com/office/drawing/2014/main" id="{A8A114F2-DD91-41A4-8B6B-DF3C4ACDC653}"/>
              </a:ext>
            </a:extLst>
          </p:cNvPr>
          <p:cNvSpPr/>
          <p:nvPr/>
        </p:nvSpPr>
        <p:spPr>
          <a:xfrm>
            <a:off x="4772439" y="1828269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441E84D6-141D-4930-A39A-F45E88C17C50}"/>
              </a:ext>
            </a:extLst>
          </p:cNvPr>
          <p:cNvSpPr/>
          <p:nvPr/>
        </p:nvSpPr>
        <p:spPr>
          <a:xfrm>
            <a:off x="6758608" y="835234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xplosion: 14 Points 5">
            <a:extLst>
              <a:ext uri="{FF2B5EF4-FFF2-40B4-BE49-F238E27FC236}">
                <a16:creationId xmlns:a16="http://schemas.microsoft.com/office/drawing/2014/main" id="{4240A3B3-505B-4356-8276-52AAE12E8001}"/>
              </a:ext>
            </a:extLst>
          </p:cNvPr>
          <p:cNvSpPr/>
          <p:nvPr/>
        </p:nvSpPr>
        <p:spPr>
          <a:xfrm>
            <a:off x="5150125" y="1802292"/>
            <a:ext cx="1245705" cy="96740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hlinkClick r:id="rId2" action="ppaction://hlinksldjump"/>
            <a:extLst>
              <a:ext uri="{FF2B5EF4-FFF2-40B4-BE49-F238E27FC236}">
                <a16:creationId xmlns:a16="http://schemas.microsoft.com/office/drawing/2014/main" id="{4F8E812D-A2CE-4676-9E9C-853C0A22AB38}"/>
              </a:ext>
            </a:extLst>
          </p:cNvPr>
          <p:cNvSpPr/>
          <p:nvPr/>
        </p:nvSpPr>
        <p:spPr>
          <a:xfrm>
            <a:off x="8767968" y="1788420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hlinkClick r:id="rId2" action="ppaction://hlinksldjump"/>
            <a:extLst>
              <a:ext uri="{FF2B5EF4-FFF2-40B4-BE49-F238E27FC236}">
                <a16:creationId xmlns:a16="http://schemas.microsoft.com/office/drawing/2014/main" id="{9C057DED-F874-4E8A-B1DF-4FFCD02911B5}"/>
              </a:ext>
            </a:extLst>
          </p:cNvPr>
          <p:cNvSpPr/>
          <p:nvPr/>
        </p:nvSpPr>
        <p:spPr>
          <a:xfrm>
            <a:off x="8722414" y="3785094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rId2" action="ppaction://hlinksldjump"/>
            <a:extLst>
              <a:ext uri="{FF2B5EF4-FFF2-40B4-BE49-F238E27FC236}">
                <a16:creationId xmlns:a16="http://schemas.microsoft.com/office/drawing/2014/main" id="{0E70EF72-C84B-4505-B4FC-1E36816438EA}"/>
              </a:ext>
            </a:extLst>
          </p:cNvPr>
          <p:cNvSpPr/>
          <p:nvPr/>
        </p:nvSpPr>
        <p:spPr>
          <a:xfrm>
            <a:off x="6766890" y="2784459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hlinkClick r:id="rId2" action="ppaction://hlinksldjump"/>
            <a:extLst>
              <a:ext uri="{FF2B5EF4-FFF2-40B4-BE49-F238E27FC236}">
                <a16:creationId xmlns:a16="http://schemas.microsoft.com/office/drawing/2014/main" id="{914672A5-8A62-4CC1-84BE-FC6612542178}"/>
              </a:ext>
            </a:extLst>
          </p:cNvPr>
          <p:cNvSpPr/>
          <p:nvPr/>
        </p:nvSpPr>
        <p:spPr>
          <a:xfrm>
            <a:off x="6721336" y="4791112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hlinkClick r:id="rId2" action="ppaction://hlinksldjump"/>
            <a:extLst>
              <a:ext uri="{FF2B5EF4-FFF2-40B4-BE49-F238E27FC236}">
                <a16:creationId xmlns:a16="http://schemas.microsoft.com/office/drawing/2014/main" id="{875AFD26-4AAB-4022-8595-C21D9FD73F51}"/>
              </a:ext>
            </a:extLst>
          </p:cNvPr>
          <p:cNvSpPr/>
          <p:nvPr/>
        </p:nvSpPr>
        <p:spPr>
          <a:xfrm>
            <a:off x="4746349" y="3777048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Explosion: 14 Points 7">
            <a:extLst>
              <a:ext uri="{FF2B5EF4-FFF2-40B4-BE49-F238E27FC236}">
                <a16:creationId xmlns:a16="http://schemas.microsoft.com/office/drawing/2014/main" id="{D50DBCEC-4218-486F-88B0-40C931B7CB14}"/>
              </a:ext>
            </a:extLst>
          </p:cNvPr>
          <p:cNvSpPr/>
          <p:nvPr/>
        </p:nvSpPr>
        <p:spPr>
          <a:xfrm>
            <a:off x="5135216" y="3812048"/>
            <a:ext cx="1245705" cy="96740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hlinkClick r:id="rId2" action="ppaction://hlinksldjump"/>
            <a:extLst>
              <a:ext uri="{FF2B5EF4-FFF2-40B4-BE49-F238E27FC236}">
                <a16:creationId xmlns:a16="http://schemas.microsoft.com/office/drawing/2014/main" id="{68581948-A28B-4746-9B1B-91E1AF25E0DC}"/>
              </a:ext>
            </a:extLst>
          </p:cNvPr>
          <p:cNvSpPr/>
          <p:nvPr/>
        </p:nvSpPr>
        <p:spPr>
          <a:xfrm>
            <a:off x="2740715" y="4787753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xplosion: 14 Points 2">
            <a:extLst>
              <a:ext uri="{FF2B5EF4-FFF2-40B4-BE49-F238E27FC236}">
                <a16:creationId xmlns:a16="http://schemas.microsoft.com/office/drawing/2014/main" id="{E11427C7-9BC6-45EB-AB11-3C242580D45A}"/>
              </a:ext>
            </a:extLst>
          </p:cNvPr>
          <p:cNvSpPr/>
          <p:nvPr/>
        </p:nvSpPr>
        <p:spPr>
          <a:xfrm>
            <a:off x="3149047" y="4807201"/>
            <a:ext cx="1245705" cy="96740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hlinkClick r:id="rId2" action="ppaction://hlinksldjump"/>
            <a:extLst>
              <a:ext uri="{FF2B5EF4-FFF2-40B4-BE49-F238E27FC236}">
                <a16:creationId xmlns:a16="http://schemas.microsoft.com/office/drawing/2014/main" id="{1D3D7D05-A2A5-4E61-8EB0-370D520D7ABC}"/>
              </a:ext>
            </a:extLst>
          </p:cNvPr>
          <p:cNvSpPr/>
          <p:nvPr/>
        </p:nvSpPr>
        <p:spPr>
          <a:xfrm>
            <a:off x="2740715" y="2795678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Explosion: 14 Points 3">
            <a:extLst>
              <a:ext uri="{FF2B5EF4-FFF2-40B4-BE49-F238E27FC236}">
                <a16:creationId xmlns:a16="http://schemas.microsoft.com/office/drawing/2014/main" id="{00430614-5746-4E76-A728-AB98A56881B7}"/>
              </a:ext>
            </a:extLst>
          </p:cNvPr>
          <p:cNvSpPr/>
          <p:nvPr/>
        </p:nvSpPr>
        <p:spPr>
          <a:xfrm>
            <a:off x="3140765" y="2825191"/>
            <a:ext cx="1245705" cy="96740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hlinkClick r:id="rId2" action="ppaction://hlinksldjump"/>
            <a:extLst>
              <a:ext uri="{FF2B5EF4-FFF2-40B4-BE49-F238E27FC236}">
                <a16:creationId xmlns:a16="http://schemas.microsoft.com/office/drawing/2014/main" id="{07019F85-53FD-492A-8224-C45BCF0F52BA}"/>
              </a:ext>
            </a:extLst>
          </p:cNvPr>
          <p:cNvSpPr/>
          <p:nvPr/>
        </p:nvSpPr>
        <p:spPr>
          <a:xfrm>
            <a:off x="2763078" y="1808821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hlinkClick r:id="rId2" action="ppaction://hlinksldjump"/>
            <a:extLst>
              <a:ext uri="{FF2B5EF4-FFF2-40B4-BE49-F238E27FC236}">
                <a16:creationId xmlns:a16="http://schemas.microsoft.com/office/drawing/2014/main" id="{AEC22889-AFAD-4309-B2AF-D35916F8198C}"/>
              </a:ext>
            </a:extLst>
          </p:cNvPr>
          <p:cNvSpPr/>
          <p:nvPr/>
        </p:nvSpPr>
        <p:spPr>
          <a:xfrm>
            <a:off x="4735997" y="2760678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hlinkClick r:id="rId2" action="ppaction://hlinksldjump"/>
            <a:extLst>
              <a:ext uri="{FF2B5EF4-FFF2-40B4-BE49-F238E27FC236}">
                <a16:creationId xmlns:a16="http://schemas.microsoft.com/office/drawing/2014/main" id="{F719E404-A5F6-4D27-997E-030F73BEC136}"/>
              </a:ext>
            </a:extLst>
          </p:cNvPr>
          <p:cNvSpPr/>
          <p:nvPr/>
        </p:nvSpPr>
        <p:spPr>
          <a:xfrm>
            <a:off x="6804990" y="1808821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rId2" action="ppaction://hlinksldjump"/>
            <a:extLst>
              <a:ext uri="{FF2B5EF4-FFF2-40B4-BE49-F238E27FC236}">
                <a16:creationId xmlns:a16="http://schemas.microsoft.com/office/drawing/2014/main" id="{0821E5C7-D0F2-4BA9-B789-69B2A6FB5867}"/>
              </a:ext>
            </a:extLst>
          </p:cNvPr>
          <p:cNvSpPr/>
          <p:nvPr/>
        </p:nvSpPr>
        <p:spPr>
          <a:xfrm>
            <a:off x="8806068" y="821011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hlinkClick r:id="rId2" action="ppaction://hlinksldjump"/>
            <a:extLst>
              <a:ext uri="{FF2B5EF4-FFF2-40B4-BE49-F238E27FC236}">
                <a16:creationId xmlns:a16="http://schemas.microsoft.com/office/drawing/2014/main" id="{3AEBF128-AD30-43E6-A945-AB98993B7149}"/>
              </a:ext>
            </a:extLst>
          </p:cNvPr>
          <p:cNvSpPr/>
          <p:nvPr/>
        </p:nvSpPr>
        <p:spPr>
          <a:xfrm>
            <a:off x="6758608" y="3777047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hlinkClick r:id="rId2" action="ppaction://hlinksldjump"/>
            <a:extLst>
              <a:ext uri="{FF2B5EF4-FFF2-40B4-BE49-F238E27FC236}">
                <a16:creationId xmlns:a16="http://schemas.microsoft.com/office/drawing/2014/main" id="{3AF35174-AFC9-4FDF-B57C-6AE643771F39}"/>
              </a:ext>
            </a:extLst>
          </p:cNvPr>
          <p:cNvSpPr/>
          <p:nvPr/>
        </p:nvSpPr>
        <p:spPr>
          <a:xfrm>
            <a:off x="8700879" y="4791463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hlinkClick r:id="rId2" action="ppaction://hlinksldjump"/>
            <a:extLst>
              <a:ext uri="{FF2B5EF4-FFF2-40B4-BE49-F238E27FC236}">
                <a16:creationId xmlns:a16="http://schemas.microsoft.com/office/drawing/2014/main" id="{B10B0D1A-C820-4AA6-83CC-02F4AF7B4EBA}"/>
              </a:ext>
            </a:extLst>
          </p:cNvPr>
          <p:cNvSpPr/>
          <p:nvPr/>
        </p:nvSpPr>
        <p:spPr>
          <a:xfrm>
            <a:off x="4727712" y="4775561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hlinkClick r:id="rId2" action="ppaction://hlinksldjump"/>
            <a:extLst>
              <a:ext uri="{FF2B5EF4-FFF2-40B4-BE49-F238E27FC236}">
                <a16:creationId xmlns:a16="http://schemas.microsoft.com/office/drawing/2014/main" id="{647D53B9-CEEA-4C89-B40D-9D0F6408352D}"/>
              </a:ext>
            </a:extLst>
          </p:cNvPr>
          <p:cNvSpPr/>
          <p:nvPr/>
        </p:nvSpPr>
        <p:spPr>
          <a:xfrm>
            <a:off x="2771362" y="3785094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8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0"/>
    </mc:Choice>
    <mc:Fallback xmlns="">
      <p:transition spd="slow" advClick="0" advTm="90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6C7A953-A95D-4E5E-9B30-BACE17E8970C}"/>
              </a:ext>
            </a:extLst>
          </p:cNvPr>
          <p:cNvGraphicFramePr>
            <a:graphicFrameLocks noGrp="1"/>
          </p:cNvGraphicFramePr>
          <p:nvPr/>
        </p:nvGraphicFramePr>
        <p:xfrm>
          <a:off x="785191" y="0"/>
          <a:ext cx="9886120" cy="66948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1261">
                  <a:extLst>
                    <a:ext uri="{9D8B030D-6E8A-4147-A177-3AD203B41FA5}">
                      <a16:colId xmlns:a16="http://schemas.microsoft.com/office/drawing/2014/main" val="519965915"/>
                    </a:ext>
                  </a:extLst>
                </a:gridCol>
                <a:gridCol w="1983187">
                  <a:extLst>
                    <a:ext uri="{9D8B030D-6E8A-4147-A177-3AD203B41FA5}">
                      <a16:colId xmlns:a16="http://schemas.microsoft.com/office/drawing/2014/main" val="2740868284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640914576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3197772418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135447697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9154"/>
                  </a:ext>
                </a:extLst>
              </a:tr>
              <a:tr h="97450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43742"/>
                  </a:ext>
                </a:extLst>
              </a:tr>
              <a:tr h="102588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42996"/>
                  </a:ext>
                </a:extLst>
              </a:tr>
              <a:tr h="101286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36817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45370"/>
                  </a:ext>
                </a:extLst>
              </a:tr>
              <a:tr h="1128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8670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65209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17A1B1F-83B6-48CB-8101-DBB965C147B2}"/>
              </a:ext>
            </a:extLst>
          </p:cNvPr>
          <p:cNvGraphicFramePr>
            <a:graphicFrameLocks noGrp="1"/>
          </p:cNvGraphicFramePr>
          <p:nvPr/>
        </p:nvGraphicFramePr>
        <p:xfrm>
          <a:off x="785191" y="0"/>
          <a:ext cx="9886120" cy="66948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1261">
                  <a:extLst>
                    <a:ext uri="{9D8B030D-6E8A-4147-A177-3AD203B41FA5}">
                      <a16:colId xmlns:a16="http://schemas.microsoft.com/office/drawing/2014/main" val="519965915"/>
                    </a:ext>
                  </a:extLst>
                </a:gridCol>
                <a:gridCol w="1983187">
                  <a:extLst>
                    <a:ext uri="{9D8B030D-6E8A-4147-A177-3AD203B41FA5}">
                      <a16:colId xmlns:a16="http://schemas.microsoft.com/office/drawing/2014/main" val="2740868284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640914576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3197772418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135447697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9154"/>
                  </a:ext>
                </a:extLst>
              </a:tr>
              <a:tr h="97450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43742"/>
                  </a:ext>
                </a:extLst>
              </a:tr>
              <a:tr h="102588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42996"/>
                  </a:ext>
                </a:extLst>
              </a:tr>
              <a:tr h="101286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36817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45370"/>
                  </a:ext>
                </a:extLst>
              </a:tr>
              <a:tr h="1128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8670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652094"/>
                  </a:ext>
                </a:extLst>
              </a:tr>
            </a:tbl>
          </a:graphicData>
        </a:graphic>
      </p:graphicFrame>
      <p:sp>
        <p:nvSpPr>
          <p:cNvPr id="9" name="Rectangle 8">
            <a:hlinkClick r:id="rId2" action="ppaction://hlinksldjump"/>
            <a:extLst>
              <a:ext uri="{FF2B5EF4-FFF2-40B4-BE49-F238E27FC236}">
                <a16:creationId xmlns:a16="http://schemas.microsoft.com/office/drawing/2014/main" id="{4FA5B1B3-044D-4D60-A48F-91AC0B8081C5}"/>
              </a:ext>
            </a:extLst>
          </p:cNvPr>
          <p:cNvSpPr/>
          <p:nvPr/>
        </p:nvSpPr>
        <p:spPr>
          <a:xfrm>
            <a:off x="2756452" y="834886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2" action="ppaction://hlinksldjump"/>
            <a:extLst>
              <a:ext uri="{FF2B5EF4-FFF2-40B4-BE49-F238E27FC236}">
                <a16:creationId xmlns:a16="http://schemas.microsoft.com/office/drawing/2014/main" id="{D130C4AB-1BCC-428A-9A62-92814560C227}"/>
              </a:ext>
            </a:extLst>
          </p:cNvPr>
          <p:cNvSpPr/>
          <p:nvPr/>
        </p:nvSpPr>
        <p:spPr>
          <a:xfrm>
            <a:off x="4757530" y="834886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hlinkClick r:id="rId2" action="ppaction://hlinksldjump"/>
            <a:extLst>
              <a:ext uri="{FF2B5EF4-FFF2-40B4-BE49-F238E27FC236}">
                <a16:creationId xmlns:a16="http://schemas.microsoft.com/office/drawing/2014/main" id="{11F46FC0-491B-45A0-8DD1-254FB4167317}"/>
              </a:ext>
            </a:extLst>
          </p:cNvPr>
          <p:cNvSpPr/>
          <p:nvPr/>
        </p:nvSpPr>
        <p:spPr>
          <a:xfrm>
            <a:off x="6758608" y="834885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hlinkClick r:id="rId2" action="ppaction://hlinksldjump"/>
            <a:extLst>
              <a:ext uri="{FF2B5EF4-FFF2-40B4-BE49-F238E27FC236}">
                <a16:creationId xmlns:a16="http://schemas.microsoft.com/office/drawing/2014/main" id="{0085BB10-FB76-4599-9028-729F74711C63}"/>
              </a:ext>
            </a:extLst>
          </p:cNvPr>
          <p:cNvSpPr/>
          <p:nvPr/>
        </p:nvSpPr>
        <p:spPr>
          <a:xfrm>
            <a:off x="4757530" y="1802294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hlinkClick r:id="rId3" action="ppaction://hlinksldjump"/>
            <a:extLst>
              <a:ext uri="{FF2B5EF4-FFF2-40B4-BE49-F238E27FC236}">
                <a16:creationId xmlns:a16="http://schemas.microsoft.com/office/drawing/2014/main" id="{8159B3D5-AAB7-4444-B609-7E4DE22902E3}"/>
              </a:ext>
            </a:extLst>
          </p:cNvPr>
          <p:cNvSpPr/>
          <p:nvPr/>
        </p:nvSpPr>
        <p:spPr>
          <a:xfrm>
            <a:off x="8759686" y="834885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hlinkClick r:id="rId2" action="ppaction://hlinksldjump"/>
            <a:extLst>
              <a:ext uri="{FF2B5EF4-FFF2-40B4-BE49-F238E27FC236}">
                <a16:creationId xmlns:a16="http://schemas.microsoft.com/office/drawing/2014/main" id="{135B9BC8-C9B2-4ADE-B953-1D5BAFDC5818}"/>
              </a:ext>
            </a:extLst>
          </p:cNvPr>
          <p:cNvSpPr/>
          <p:nvPr/>
        </p:nvSpPr>
        <p:spPr>
          <a:xfrm>
            <a:off x="6758608" y="1802294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hlinkClick r:id="rId2" action="ppaction://hlinksldjump"/>
            <a:extLst>
              <a:ext uri="{FF2B5EF4-FFF2-40B4-BE49-F238E27FC236}">
                <a16:creationId xmlns:a16="http://schemas.microsoft.com/office/drawing/2014/main" id="{14434382-3B30-4574-AB5C-74A9A18FD8B0}"/>
              </a:ext>
            </a:extLst>
          </p:cNvPr>
          <p:cNvSpPr/>
          <p:nvPr/>
        </p:nvSpPr>
        <p:spPr>
          <a:xfrm>
            <a:off x="2771361" y="1802293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hlinkClick r:id="rId2" action="ppaction://hlinksldjump"/>
            <a:extLst>
              <a:ext uri="{FF2B5EF4-FFF2-40B4-BE49-F238E27FC236}">
                <a16:creationId xmlns:a16="http://schemas.microsoft.com/office/drawing/2014/main" id="{F836E78F-3607-482D-9299-1EDF89669A92}"/>
              </a:ext>
            </a:extLst>
          </p:cNvPr>
          <p:cNvSpPr/>
          <p:nvPr/>
        </p:nvSpPr>
        <p:spPr>
          <a:xfrm>
            <a:off x="8759686" y="1802292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hlinkClick r:id="rId2" action="ppaction://hlinksldjump"/>
            <a:extLst>
              <a:ext uri="{FF2B5EF4-FFF2-40B4-BE49-F238E27FC236}">
                <a16:creationId xmlns:a16="http://schemas.microsoft.com/office/drawing/2014/main" id="{C5994001-5918-4316-9716-48A265544D98}"/>
              </a:ext>
            </a:extLst>
          </p:cNvPr>
          <p:cNvSpPr/>
          <p:nvPr/>
        </p:nvSpPr>
        <p:spPr>
          <a:xfrm>
            <a:off x="4727712" y="2797447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hlinkClick r:id="rId2" action="ppaction://hlinksldjump"/>
            <a:extLst>
              <a:ext uri="{FF2B5EF4-FFF2-40B4-BE49-F238E27FC236}">
                <a16:creationId xmlns:a16="http://schemas.microsoft.com/office/drawing/2014/main" id="{101BB342-8B8A-4216-AC5D-ED981D5602A4}"/>
              </a:ext>
            </a:extLst>
          </p:cNvPr>
          <p:cNvSpPr/>
          <p:nvPr/>
        </p:nvSpPr>
        <p:spPr>
          <a:xfrm>
            <a:off x="8759686" y="2797447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hlinkClick r:id="rId2" action="ppaction://hlinksldjump"/>
            <a:extLst>
              <a:ext uri="{FF2B5EF4-FFF2-40B4-BE49-F238E27FC236}">
                <a16:creationId xmlns:a16="http://schemas.microsoft.com/office/drawing/2014/main" id="{BB8F0D7A-6994-44DE-A701-7E38EC15B518}"/>
              </a:ext>
            </a:extLst>
          </p:cNvPr>
          <p:cNvSpPr/>
          <p:nvPr/>
        </p:nvSpPr>
        <p:spPr>
          <a:xfrm>
            <a:off x="6758608" y="2797447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hlinkClick r:id="rId2" action="ppaction://hlinksldjump"/>
            <a:extLst>
              <a:ext uri="{FF2B5EF4-FFF2-40B4-BE49-F238E27FC236}">
                <a16:creationId xmlns:a16="http://schemas.microsoft.com/office/drawing/2014/main" id="{F05E7BE4-5CE6-4831-B056-0B2B342039C1}"/>
              </a:ext>
            </a:extLst>
          </p:cNvPr>
          <p:cNvSpPr/>
          <p:nvPr/>
        </p:nvSpPr>
        <p:spPr>
          <a:xfrm>
            <a:off x="2756452" y="2797447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hlinkClick r:id="rId2" action="ppaction://hlinksldjump"/>
            <a:extLst>
              <a:ext uri="{FF2B5EF4-FFF2-40B4-BE49-F238E27FC236}">
                <a16:creationId xmlns:a16="http://schemas.microsoft.com/office/drawing/2014/main" id="{60660A05-0711-4C45-B826-33E5265974D0}"/>
              </a:ext>
            </a:extLst>
          </p:cNvPr>
          <p:cNvSpPr/>
          <p:nvPr/>
        </p:nvSpPr>
        <p:spPr>
          <a:xfrm>
            <a:off x="2771361" y="3792600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hlinkClick r:id="rId2" action="ppaction://hlinksldjump"/>
            <a:extLst>
              <a:ext uri="{FF2B5EF4-FFF2-40B4-BE49-F238E27FC236}">
                <a16:creationId xmlns:a16="http://schemas.microsoft.com/office/drawing/2014/main" id="{A00B7014-8452-498A-9156-77BA109D0613}"/>
              </a:ext>
            </a:extLst>
          </p:cNvPr>
          <p:cNvSpPr/>
          <p:nvPr/>
        </p:nvSpPr>
        <p:spPr>
          <a:xfrm>
            <a:off x="6721336" y="3792600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hlinkClick r:id="rId2" action="ppaction://hlinksldjump"/>
            <a:extLst>
              <a:ext uri="{FF2B5EF4-FFF2-40B4-BE49-F238E27FC236}">
                <a16:creationId xmlns:a16="http://schemas.microsoft.com/office/drawing/2014/main" id="{D4647204-FB56-4634-862E-42A070F19D98}"/>
              </a:ext>
            </a:extLst>
          </p:cNvPr>
          <p:cNvSpPr/>
          <p:nvPr/>
        </p:nvSpPr>
        <p:spPr>
          <a:xfrm>
            <a:off x="4746349" y="3774580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hlinkClick r:id="rId2" action="ppaction://hlinksldjump"/>
            <a:extLst>
              <a:ext uri="{FF2B5EF4-FFF2-40B4-BE49-F238E27FC236}">
                <a16:creationId xmlns:a16="http://schemas.microsoft.com/office/drawing/2014/main" id="{FF94BE86-CACD-4028-8C94-BF05481D6B7C}"/>
              </a:ext>
            </a:extLst>
          </p:cNvPr>
          <p:cNvSpPr/>
          <p:nvPr/>
        </p:nvSpPr>
        <p:spPr>
          <a:xfrm>
            <a:off x="8747264" y="3792600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hlinkClick r:id="rId2" action="ppaction://hlinksldjump"/>
            <a:extLst>
              <a:ext uri="{FF2B5EF4-FFF2-40B4-BE49-F238E27FC236}">
                <a16:creationId xmlns:a16="http://schemas.microsoft.com/office/drawing/2014/main" id="{F43FAF8D-C80F-414E-A7E2-6CD13E0B39F9}"/>
              </a:ext>
            </a:extLst>
          </p:cNvPr>
          <p:cNvSpPr/>
          <p:nvPr/>
        </p:nvSpPr>
        <p:spPr>
          <a:xfrm>
            <a:off x="4720258" y="4779457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hlinkClick r:id="rId2" action="ppaction://hlinksldjump"/>
            <a:extLst>
              <a:ext uri="{FF2B5EF4-FFF2-40B4-BE49-F238E27FC236}">
                <a16:creationId xmlns:a16="http://schemas.microsoft.com/office/drawing/2014/main" id="{ED9E9B6A-2D6C-4197-BC6A-BC0F1730F99F}"/>
              </a:ext>
            </a:extLst>
          </p:cNvPr>
          <p:cNvSpPr/>
          <p:nvPr/>
        </p:nvSpPr>
        <p:spPr>
          <a:xfrm>
            <a:off x="8722414" y="4787753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hlinkClick r:id="rId2" action="ppaction://hlinksldjump"/>
            <a:extLst>
              <a:ext uri="{FF2B5EF4-FFF2-40B4-BE49-F238E27FC236}">
                <a16:creationId xmlns:a16="http://schemas.microsoft.com/office/drawing/2014/main" id="{040E169B-711A-4A24-96EC-0E1B77E68B0C}"/>
              </a:ext>
            </a:extLst>
          </p:cNvPr>
          <p:cNvSpPr/>
          <p:nvPr/>
        </p:nvSpPr>
        <p:spPr>
          <a:xfrm>
            <a:off x="6758608" y="4787753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hlinkClick r:id="rId2" action="ppaction://hlinksldjump"/>
            <a:extLst>
              <a:ext uri="{FF2B5EF4-FFF2-40B4-BE49-F238E27FC236}">
                <a16:creationId xmlns:a16="http://schemas.microsoft.com/office/drawing/2014/main" id="{79C83902-21B7-4CEF-85FE-B112E8E8147A}"/>
              </a:ext>
            </a:extLst>
          </p:cNvPr>
          <p:cNvSpPr/>
          <p:nvPr/>
        </p:nvSpPr>
        <p:spPr>
          <a:xfrm>
            <a:off x="2737816" y="4779457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72414163-78C7-487C-932E-B29BDF3EB2AB}"/>
              </a:ext>
            </a:extLst>
          </p:cNvPr>
          <p:cNvSpPr/>
          <p:nvPr/>
        </p:nvSpPr>
        <p:spPr>
          <a:xfrm>
            <a:off x="3140765" y="821011"/>
            <a:ext cx="1245705" cy="96740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xplosion: 14 Points 2">
            <a:extLst>
              <a:ext uri="{FF2B5EF4-FFF2-40B4-BE49-F238E27FC236}">
                <a16:creationId xmlns:a16="http://schemas.microsoft.com/office/drawing/2014/main" id="{7DDC00BD-AF4A-4492-A750-E84B83CF67EB}"/>
              </a:ext>
            </a:extLst>
          </p:cNvPr>
          <p:cNvSpPr/>
          <p:nvPr/>
        </p:nvSpPr>
        <p:spPr>
          <a:xfrm>
            <a:off x="3149047" y="4807201"/>
            <a:ext cx="1245705" cy="96740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xplosion: 14 Points 3">
            <a:extLst>
              <a:ext uri="{FF2B5EF4-FFF2-40B4-BE49-F238E27FC236}">
                <a16:creationId xmlns:a16="http://schemas.microsoft.com/office/drawing/2014/main" id="{75E53EF6-CF18-4C3C-8232-0FE0B102838F}"/>
              </a:ext>
            </a:extLst>
          </p:cNvPr>
          <p:cNvSpPr/>
          <p:nvPr/>
        </p:nvSpPr>
        <p:spPr>
          <a:xfrm>
            <a:off x="3140765" y="2825191"/>
            <a:ext cx="1245705" cy="96740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xplosion: 14 Points 5">
            <a:extLst>
              <a:ext uri="{FF2B5EF4-FFF2-40B4-BE49-F238E27FC236}">
                <a16:creationId xmlns:a16="http://schemas.microsoft.com/office/drawing/2014/main" id="{EBAFE32F-8BB0-466B-A502-F125FE7551EE}"/>
              </a:ext>
            </a:extLst>
          </p:cNvPr>
          <p:cNvSpPr/>
          <p:nvPr/>
        </p:nvSpPr>
        <p:spPr>
          <a:xfrm>
            <a:off x="5150125" y="1802292"/>
            <a:ext cx="1245705" cy="96740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xplosion: 14 Points 7">
            <a:extLst>
              <a:ext uri="{FF2B5EF4-FFF2-40B4-BE49-F238E27FC236}">
                <a16:creationId xmlns:a16="http://schemas.microsoft.com/office/drawing/2014/main" id="{279B54AB-DBC4-4D5A-9F32-620C9F6CE13A}"/>
              </a:ext>
            </a:extLst>
          </p:cNvPr>
          <p:cNvSpPr/>
          <p:nvPr/>
        </p:nvSpPr>
        <p:spPr>
          <a:xfrm>
            <a:off x="5135216" y="3812048"/>
            <a:ext cx="1245705" cy="96740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xplosion: 14 Points 9">
            <a:extLst>
              <a:ext uri="{FF2B5EF4-FFF2-40B4-BE49-F238E27FC236}">
                <a16:creationId xmlns:a16="http://schemas.microsoft.com/office/drawing/2014/main" id="{DD23F805-5BAD-4C91-8E6E-98A5E58F84E5}"/>
              </a:ext>
            </a:extLst>
          </p:cNvPr>
          <p:cNvSpPr/>
          <p:nvPr/>
        </p:nvSpPr>
        <p:spPr>
          <a:xfrm>
            <a:off x="8982693" y="2825189"/>
            <a:ext cx="1245705" cy="96740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1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0"/>
    </mc:Choice>
    <mc:Fallback xmlns="">
      <p:transition spd="slow" advClick="0" advTm="90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6C7A953-A95D-4E5E-9B30-BACE17E8970C}"/>
              </a:ext>
            </a:extLst>
          </p:cNvPr>
          <p:cNvGraphicFramePr>
            <a:graphicFrameLocks noGrp="1"/>
          </p:cNvGraphicFramePr>
          <p:nvPr/>
        </p:nvGraphicFramePr>
        <p:xfrm>
          <a:off x="785191" y="0"/>
          <a:ext cx="9886120" cy="66948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1261">
                  <a:extLst>
                    <a:ext uri="{9D8B030D-6E8A-4147-A177-3AD203B41FA5}">
                      <a16:colId xmlns:a16="http://schemas.microsoft.com/office/drawing/2014/main" val="519965915"/>
                    </a:ext>
                  </a:extLst>
                </a:gridCol>
                <a:gridCol w="1983187">
                  <a:extLst>
                    <a:ext uri="{9D8B030D-6E8A-4147-A177-3AD203B41FA5}">
                      <a16:colId xmlns:a16="http://schemas.microsoft.com/office/drawing/2014/main" val="2740868284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640914576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3197772418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135447697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9154"/>
                  </a:ext>
                </a:extLst>
              </a:tr>
              <a:tr h="97450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43742"/>
                  </a:ext>
                </a:extLst>
              </a:tr>
              <a:tr h="102588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42996"/>
                  </a:ext>
                </a:extLst>
              </a:tr>
              <a:tr h="101286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36817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45370"/>
                  </a:ext>
                </a:extLst>
              </a:tr>
              <a:tr h="1128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8670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65209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17A1B1F-83B6-48CB-8101-DBB965C147B2}"/>
              </a:ext>
            </a:extLst>
          </p:cNvPr>
          <p:cNvGraphicFramePr>
            <a:graphicFrameLocks noGrp="1"/>
          </p:cNvGraphicFramePr>
          <p:nvPr/>
        </p:nvGraphicFramePr>
        <p:xfrm>
          <a:off x="785191" y="0"/>
          <a:ext cx="9886120" cy="66948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1261">
                  <a:extLst>
                    <a:ext uri="{9D8B030D-6E8A-4147-A177-3AD203B41FA5}">
                      <a16:colId xmlns:a16="http://schemas.microsoft.com/office/drawing/2014/main" val="519965915"/>
                    </a:ext>
                  </a:extLst>
                </a:gridCol>
                <a:gridCol w="1983187">
                  <a:extLst>
                    <a:ext uri="{9D8B030D-6E8A-4147-A177-3AD203B41FA5}">
                      <a16:colId xmlns:a16="http://schemas.microsoft.com/office/drawing/2014/main" val="2740868284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640914576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3197772418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135447697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9154"/>
                  </a:ext>
                </a:extLst>
              </a:tr>
              <a:tr h="97450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43742"/>
                  </a:ext>
                </a:extLst>
              </a:tr>
              <a:tr h="102588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42996"/>
                  </a:ext>
                </a:extLst>
              </a:tr>
              <a:tr h="101286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36817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45370"/>
                  </a:ext>
                </a:extLst>
              </a:tr>
              <a:tr h="1128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8670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652094"/>
                  </a:ext>
                </a:extLst>
              </a:tr>
            </a:tbl>
          </a:graphicData>
        </a:graphic>
      </p:graphicFrame>
      <p:sp>
        <p:nvSpPr>
          <p:cNvPr id="9" name="Rectangle 8">
            <a:hlinkClick r:id="rId2" action="ppaction://hlinksldjump"/>
            <a:extLst>
              <a:ext uri="{FF2B5EF4-FFF2-40B4-BE49-F238E27FC236}">
                <a16:creationId xmlns:a16="http://schemas.microsoft.com/office/drawing/2014/main" id="{4FA5B1B3-044D-4D60-A48F-91AC0B8081C5}"/>
              </a:ext>
            </a:extLst>
          </p:cNvPr>
          <p:cNvSpPr/>
          <p:nvPr/>
        </p:nvSpPr>
        <p:spPr>
          <a:xfrm>
            <a:off x="2756452" y="834886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2" action="ppaction://hlinksldjump"/>
            <a:extLst>
              <a:ext uri="{FF2B5EF4-FFF2-40B4-BE49-F238E27FC236}">
                <a16:creationId xmlns:a16="http://schemas.microsoft.com/office/drawing/2014/main" id="{D130C4AB-1BCC-428A-9A62-92814560C227}"/>
              </a:ext>
            </a:extLst>
          </p:cNvPr>
          <p:cNvSpPr/>
          <p:nvPr/>
        </p:nvSpPr>
        <p:spPr>
          <a:xfrm>
            <a:off x="4757530" y="834886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hlinkClick r:id="rId2" action="ppaction://hlinksldjump"/>
            <a:extLst>
              <a:ext uri="{FF2B5EF4-FFF2-40B4-BE49-F238E27FC236}">
                <a16:creationId xmlns:a16="http://schemas.microsoft.com/office/drawing/2014/main" id="{11F46FC0-491B-45A0-8DD1-254FB4167317}"/>
              </a:ext>
            </a:extLst>
          </p:cNvPr>
          <p:cNvSpPr/>
          <p:nvPr/>
        </p:nvSpPr>
        <p:spPr>
          <a:xfrm>
            <a:off x="6758608" y="834885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hlinkClick r:id="rId2" action="ppaction://hlinksldjump"/>
            <a:extLst>
              <a:ext uri="{FF2B5EF4-FFF2-40B4-BE49-F238E27FC236}">
                <a16:creationId xmlns:a16="http://schemas.microsoft.com/office/drawing/2014/main" id="{0085BB10-FB76-4599-9028-729F74711C63}"/>
              </a:ext>
            </a:extLst>
          </p:cNvPr>
          <p:cNvSpPr/>
          <p:nvPr/>
        </p:nvSpPr>
        <p:spPr>
          <a:xfrm>
            <a:off x="4757530" y="1802294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hlinkClick r:id="rId2" action="ppaction://hlinksldjump"/>
            <a:extLst>
              <a:ext uri="{FF2B5EF4-FFF2-40B4-BE49-F238E27FC236}">
                <a16:creationId xmlns:a16="http://schemas.microsoft.com/office/drawing/2014/main" id="{8159B3D5-AAB7-4444-B609-7E4DE22902E3}"/>
              </a:ext>
            </a:extLst>
          </p:cNvPr>
          <p:cNvSpPr/>
          <p:nvPr/>
        </p:nvSpPr>
        <p:spPr>
          <a:xfrm>
            <a:off x="8759686" y="834885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hlinkClick r:id="rId2" action="ppaction://hlinksldjump"/>
            <a:extLst>
              <a:ext uri="{FF2B5EF4-FFF2-40B4-BE49-F238E27FC236}">
                <a16:creationId xmlns:a16="http://schemas.microsoft.com/office/drawing/2014/main" id="{135B9BC8-C9B2-4ADE-B953-1D5BAFDC5818}"/>
              </a:ext>
            </a:extLst>
          </p:cNvPr>
          <p:cNvSpPr/>
          <p:nvPr/>
        </p:nvSpPr>
        <p:spPr>
          <a:xfrm>
            <a:off x="6758608" y="1802294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hlinkClick r:id="rId2" action="ppaction://hlinksldjump"/>
            <a:extLst>
              <a:ext uri="{FF2B5EF4-FFF2-40B4-BE49-F238E27FC236}">
                <a16:creationId xmlns:a16="http://schemas.microsoft.com/office/drawing/2014/main" id="{14434382-3B30-4574-AB5C-74A9A18FD8B0}"/>
              </a:ext>
            </a:extLst>
          </p:cNvPr>
          <p:cNvSpPr/>
          <p:nvPr/>
        </p:nvSpPr>
        <p:spPr>
          <a:xfrm>
            <a:off x="2771361" y="1802293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hlinkClick r:id="rId2" action="ppaction://hlinksldjump"/>
            <a:extLst>
              <a:ext uri="{FF2B5EF4-FFF2-40B4-BE49-F238E27FC236}">
                <a16:creationId xmlns:a16="http://schemas.microsoft.com/office/drawing/2014/main" id="{F836E78F-3607-482D-9299-1EDF89669A92}"/>
              </a:ext>
            </a:extLst>
          </p:cNvPr>
          <p:cNvSpPr/>
          <p:nvPr/>
        </p:nvSpPr>
        <p:spPr>
          <a:xfrm>
            <a:off x="8759686" y="1802292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hlinkClick r:id="rId2" action="ppaction://hlinksldjump"/>
            <a:extLst>
              <a:ext uri="{FF2B5EF4-FFF2-40B4-BE49-F238E27FC236}">
                <a16:creationId xmlns:a16="http://schemas.microsoft.com/office/drawing/2014/main" id="{C5994001-5918-4316-9716-48A265544D98}"/>
              </a:ext>
            </a:extLst>
          </p:cNvPr>
          <p:cNvSpPr/>
          <p:nvPr/>
        </p:nvSpPr>
        <p:spPr>
          <a:xfrm>
            <a:off x="4727712" y="2797447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hlinkClick r:id="rId2" action="ppaction://hlinksldjump"/>
            <a:extLst>
              <a:ext uri="{FF2B5EF4-FFF2-40B4-BE49-F238E27FC236}">
                <a16:creationId xmlns:a16="http://schemas.microsoft.com/office/drawing/2014/main" id="{101BB342-8B8A-4216-AC5D-ED981D5602A4}"/>
              </a:ext>
            </a:extLst>
          </p:cNvPr>
          <p:cNvSpPr/>
          <p:nvPr/>
        </p:nvSpPr>
        <p:spPr>
          <a:xfrm>
            <a:off x="8759686" y="2797447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hlinkClick r:id="rId2" action="ppaction://hlinksldjump"/>
            <a:extLst>
              <a:ext uri="{FF2B5EF4-FFF2-40B4-BE49-F238E27FC236}">
                <a16:creationId xmlns:a16="http://schemas.microsoft.com/office/drawing/2014/main" id="{BB8F0D7A-6994-44DE-A701-7E38EC15B518}"/>
              </a:ext>
            </a:extLst>
          </p:cNvPr>
          <p:cNvSpPr/>
          <p:nvPr/>
        </p:nvSpPr>
        <p:spPr>
          <a:xfrm>
            <a:off x="6758608" y="2797447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hlinkClick r:id="rId2" action="ppaction://hlinksldjump"/>
            <a:extLst>
              <a:ext uri="{FF2B5EF4-FFF2-40B4-BE49-F238E27FC236}">
                <a16:creationId xmlns:a16="http://schemas.microsoft.com/office/drawing/2014/main" id="{F05E7BE4-5CE6-4831-B056-0B2B342039C1}"/>
              </a:ext>
            </a:extLst>
          </p:cNvPr>
          <p:cNvSpPr/>
          <p:nvPr/>
        </p:nvSpPr>
        <p:spPr>
          <a:xfrm>
            <a:off x="2756452" y="2797447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hlinkClick r:id="rId2" action="ppaction://hlinksldjump"/>
            <a:extLst>
              <a:ext uri="{FF2B5EF4-FFF2-40B4-BE49-F238E27FC236}">
                <a16:creationId xmlns:a16="http://schemas.microsoft.com/office/drawing/2014/main" id="{60660A05-0711-4C45-B826-33E5265974D0}"/>
              </a:ext>
            </a:extLst>
          </p:cNvPr>
          <p:cNvSpPr/>
          <p:nvPr/>
        </p:nvSpPr>
        <p:spPr>
          <a:xfrm>
            <a:off x="2771361" y="3792600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hlinkClick r:id="rId2" action="ppaction://hlinksldjump"/>
            <a:extLst>
              <a:ext uri="{FF2B5EF4-FFF2-40B4-BE49-F238E27FC236}">
                <a16:creationId xmlns:a16="http://schemas.microsoft.com/office/drawing/2014/main" id="{A00B7014-8452-498A-9156-77BA109D0613}"/>
              </a:ext>
            </a:extLst>
          </p:cNvPr>
          <p:cNvSpPr/>
          <p:nvPr/>
        </p:nvSpPr>
        <p:spPr>
          <a:xfrm>
            <a:off x="6721336" y="3792600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hlinkClick r:id="rId2" action="ppaction://hlinksldjump"/>
            <a:extLst>
              <a:ext uri="{FF2B5EF4-FFF2-40B4-BE49-F238E27FC236}">
                <a16:creationId xmlns:a16="http://schemas.microsoft.com/office/drawing/2014/main" id="{D4647204-FB56-4634-862E-42A070F19D98}"/>
              </a:ext>
            </a:extLst>
          </p:cNvPr>
          <p:cNvSpPr/>
          <p:nvPr/>
        </p:nvSpPr>
        <p:spPr>
          <a:xfrm>
            <a:off x="4746349" y="3774580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hlinkClick r:id="rId2" action="ppaction://hlinksldjump"/>
            <a:extLst>
              <a:ext uri="{FF2B5EF4-FFF2-40B4-BE49-F238E27FC236}">
                <a16:creationId xmlns:a16="http://schemas.microsoft.com/office/drawing/2014/main" id="{FF94BE86-CACD-4028-8C94-BF05481D6B7C}"/>
              </a:ext>
            </a:extLst>
          </p:cNvPr>
          <p:cNvSpPr/>
          <p:nvPr/>
        </p:nvSpPr>
        <p:spPr>
          <a:xfrm>
            <a:off x="8747264" y="3792600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hlinkClick r:id="rId2" action="ppaction://hlinksldjump"/>
            <a:extLst>
              <a:ext uri="{FF2B5EF4-FFF2-40B4-BE49-F238E27FC236}">
                <a16:creationId xmlns:a16="http://schemas.microsoft.com/office/drawing/2014/main" id="{F43FAF8D-C80F-414E-A7E2-6CD13E0B39F9}"/>
              </a:ext>
            </a:extLst>
          </p:cNvPr>
          <p:cNvSpPr/>
          <p:nvPr/>
        </p:nvSpPr>
        <p:spPr>
          <a:xfrm>
            <a:off x="4720258" y="4779457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hlinkClick r:id="rId3" action="ppaction://hlinksldjump"/>
            <a:extLst>
              <a:ext uri="{FF2B5EF4-FFF2-40B4-BE49-F238E27FC236}">
                <a16:creationId xmlns:a16="http://schemas.microsoft.com/office/drawing/2014/main" id="{ED9E9B6A-2D6C-4197-BC6A-BC0F1730F99F}"/>
              </a:ext>
            </a:extLst>
          </p:cNvPr>
          <p:cNvSpPr/>
          <p:nvPr/>
        </p:nvSpPr>
        <p:spPr>
          <a:xfrm>
            <a:off x="8722414" y="4787753"/>
            <a:ext cx="2001078" cy="96740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hlinkClick r:id="rId2" action="ppaction://hlinksldjump"/>
            <a:extLst>
              <a:ext uri="{FF2B5EF4-FFF2-40B4-BE49-F238E27FC236}">
                <a16:creationId xmlns:a16="http://schemas.microsoft.com/office/drawing/2014/main" id="{040E169B-711A-4A24-96EC-0E1B77E68B0C}"/>
              </a:ext>
            </a:extLst>
          </p:cNvPr>
          <p:cNvSpPr/>
          <p:nvPr/>
        </p:nvSpPr>
        <p:spPr>
          <a:xfrm>
            <a:off x="6758608" y="4787753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hlinkClick r:id="rId2" action="ppaction://hlinksldjump"/>
            <a:extLst>
              <a:ext uri="{FF2B5EF4-FFF2-40B4-BE49-F238E27FC236}">
                <a16:creationId xmlns:a16="http://schemas.microsoft.com/office/drawing/2014/main" id="{79C83902-21B7-4CEF-85FE-B112E8E8147A}"/>
              </a:ext>
            </a:extLst>
          </p:cNvPr>
          <p:cNvSpPr/>
          <p:nvPr/>
        </p:nvSpPr>
        <p:spPr>
          <a:xfrm>
            <a:off x="2737816" y="4779457"/>
            <a:ext cx="2001078" cy="96740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49B2FFC4-07E0-4C00-AE2C-560BD48194DA}"/>
              </a:ext>
            </a:extLst>
          </p:cNvPr>
          <p:cNvSpPr/>
          <p:nvPr/>
        </p:nvSpPr>
        <p:spPr>
          <a:xfrm>
            <a:off x="3140765" y="821011"/>
            <a:ext cx="1245705" cy="96740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xplosion: 14 Points 2">
            <a:extLst>
              <a:ext uri="{FF2B5EF4-FFF2-40B4-BE49-F238E27FC236}">
                <a16:creationId xmlns:a16="http://schemas.microsoft.com/office/drawing/2014/main" id="{2F253FD1-3854-4E97-9189-96D2548009D4}"/>
              </a:ext>
            </a:extLst>
          </p:cNvPr>
          <p:cNvSpPr/>
          <p:nvPr/>
        </p:nvSpPr>
        <p:spPr>
          <a:xfrm>
            <a:off x="3149047" y="4807201"/>
            <a:ext cx="1245705" cy="96740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xplosion: 14 Points 3">
            <a:extLst>
              <a:ext uri="{FF2B5EF4-FFF2-40B4-BE49-F238E27FC236}">
                <a16:creationId xmlns:a16="http://schemas.microsoft.com/office/drawing/2014/main" id="{54A3505E-7C60-43D4-BB2F-585F7E386A0A}"/>
              </a:ext>
            </a:extLst>
          </p:cNvPr>
          <p:cNvSpPr/>
          <p:nvPr/>
        </p:nvSpPr>
        <p:spPr>
          <a:xfrm>
            <a:off x="3140765" y="2825191"/>
            <a:ext cx="1245705" cy="96740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xplosion: 14 Points 5">
            <a:extLst>
              <a:ext uri="{FF2B5EF4-FFF2-40B4-BE49-F238E27FC236}">
                <a16:creationId xmlns:a16="http://schemas.microsoft.com/office/drawing/2014/main" id="{2B313D56-08FF-4374-944B-FD91C697C982}"/>
              </a:ext>
            </a:extLst>
          </p:cNvPr>
          <p:cNvSpPr/>
          <p:nvPr/>
        </p:nvSpPr>
        <p:spPr>
          <a:xfrm>
            <a:off x="5150125" y="1802292"/>
            <a:ext cx="1245705" cy="96740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xplosion: 14 Points 7">
            <a:extLst>
              <a:ext uri="{FF2B5EF4-FFF2-40B4-BE49-F238E27FC236}">
                <a16:creationId xmlns:a16="http://schemas.microsoft.com/office/drawing/2014/main" id="{C188CA4E-79B7-4B56-AD3A-503C89DC484F}"/>
              </a:ext>
            </a:extLst>
          </p:cNvPr>
          <p:cNvSpPr/>
          <p:nvPr/>
        </p:nvSpPr>
        <p:spPr>
          <a:xfrm>
            <a:off x="5135216" y="3812048"/>
            <a:ext cx="1245705" cy="96740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xplosion: 14 Points 9">
            <a:extLst>
              <a:ext uri="{FF2B5EF4-FFF2-40B4-BE49-F238E27FC236}">
                <a16:creationId xmlns:a16="http://schemas.microsoft.com/office/drawing/2014/main" id="{5F107990-A285-45BE-8E1A-26641C5D6C4D}"/>
              </a:ext>
            </a:extLst>
          </p:cNvPr>
          <p:cNvSpPr/>
          <p:nvPr/>
        </p:nvSpPr>
        <p:spPr>
          <a:xfrm>
            <a:off x="8982693" y="2825189"/>
            <a:ext cx="1245705" cy="96740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xplosion: 14 Points 11">
            <a:extLst>
              <a:ext uri="{FF2B5EF4-FFF2-40B4-BE49-F238E27FC236}">
                <a16:creationId xmlns:a16="http://schemas.microsoft.com/office/drawing/2014/main" id="{B429BD50-9A5D-46AD-ACA7-9E238B8AE472}"/>
              </a:ext>
            </a:extLst>
          </p:cNvPr>
          <p:cNvSpPr/>
          <p:nvPr/>
        </p:nvSpPr>
        <p:spPr>
          <a:xfrm>
            <a:off x="8982692" y="848756"/>
            <a:ext cx="1245705" cy="96740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0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0"/>
    </mc:Choice>
    <mc:Fallback xmlns="">
      <p:transition spd="slow" advClick="0" advTm="90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B82A905-22DB-44B5-A335-A3486D10C4EC}"/>
              </a:ext>
            </a:extLst>
          </p:cNvPr>
          <p:cNvGraphicFramePr>
            <a:graphicFrameLocks noGrp="1"/>
          </p:cNvGraphicFramePr>
          <p:nvPr/>
        </p:nvGraphicFramePr>
        <p:xfrm>
          <a:off x="785191" y="0"/>
          <a:ext cx="9886120" cy="66948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1261">
                  <a:extLst>
                    <a:ext uri="{9D8B030D-6E8A-4147-A177-3AD203B41FA5}">
                      <a16:colId xmlns:a16="http://schemas.microsoft.com/office/drawing/2014/main" val="519965915"/>
                    </a:ext>
                  </a:extLst>
                </a:gridCol>
                <a:gridCol w="1983187">
                  <a:extLst>
                    <a:ext uri="{9D8B030D-6E8A-4147-A177-3AD203B41FA5}">
                      <a16:colId xmlns:a16="http://schemas.microsoft.com/office/drawing/2014/main" val="2740868284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640914576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3197772418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135447697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9154"/>
                  </a:ext>
                </a:extLst>
              </a:tr>
              <a:tr h="97450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43742"/>
                  </a:ext>
                </a:extLst>
              </a:tr>
              <a:tr h="102588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42996"/>
                  </a:ext>
                </a:extLst>
              </a:tr>
              <a:tr h="101286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36817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45370"/>
                  </a:ext>
                </a:extLst>
              </a:tr>
              <a:tr h="1128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8670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652094"/>
                  </a:ext>
                </a:extLst>
              </a:tr>
            </a:tbl>
          </a:graphicData>
        </a:graphic>
      </p:graphicFrame>
      <p:pic>
        <p:nvPicPr>
          <p:cNvPr id="7" name="Graphic 6" descr="Cruise ship">
            <a:extLst>
              <a:ext uri="{FF2B5EF4-FFF2-40B4-BE49-F238E27FC236}">
                <a16:creationId xmlns:a16="http://schemas.microsoft.com/office/drawing/2014/main" id="{4DCE8910-2DE0-492C-879C-65712D61B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9369" y="1378226"/>
            <a:ext cx="2733262" cy="1832114"/>
          </a:xfrm>
          <a:prstGeom prst="rect">
            <a:avLst/>
          </a:prstGeom>
        </p:spPr>
      </p:pic>
      <p:pic>
        <p:nvPicPr>
          <p:cNvPr id="9" name="Graphic 8" descr="Cruise ship">
            <a:extLst>
              <a:ext uri="{FF2B5EF4-FFF2-40B4-BE49-F238E27FC236}">
                <a16:creationId xmlns:a16="http://schemas.microsoft.com/office/drawing/2014/main" id="{19C2B81B-0305-4F49-BFC0-6D9BC22BF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29369" y="3347413"/>
            <a:ext cx="2733262" cy="1832114"/>
          </a:xfrm>
          <a:prstGeom prst="rect">
            <a:avLst/>
          </a:prstGeom>
        </p:spPr>
      </p:pic>
      <p:pic>
        <p:nvPicPr>
          <p:cNvPr id="11" name="Graphic 10" descr="Helicopter">
            <a:extLst>
              <a:ext uri="{FF2B5EF4-FFF2-40B4-BE49-F238E27FC236}">
                <a16:creationId xmlns:a16="http://schemas.microsoft.com/office/drawing/2014/main" id="{426C6731-941F-43A6-87BA-0D2357C23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34139" y="921026"/>
            <a:ext cx="914400" cy="914400"/>
          </a:xfrm>
          <a:prstGeom prst="rect">
            <a:avLst/>
          </a:prstGeom>
        </p:spPr>
      </p:pic>
      <p:pic>
        <p:nvPicPr>
          <p:cNvPr id="13" name="Graphic 12" descr="Helicopter">
            <a:extLst>
              <a:ext uri="{FF2B5EF4-FFF2-40B4-BE49-F238E27FC236}">
                <a16:creationId xmlns:a16="http://schemas.microsoft.com/office/drawing/2014/main" id="{0251E452-DEE4-4AF7-8B48-B09778793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39200" y="921026"/>
            <a:ext cx="914400" cy="914400"/>
          </a:xfrm>
          <a:prstGeom prst="rect">
            <a:avLst/>
          </a:prstGeom>
        </p:spPr>
      </p:pic>
      <p:pic>
        <p:nvPicPr>
          <p:cNvPr id="15" name="Graphic 14" descr="Helicopter">
            <a:extLst>
              <a:ext uri="{FF2B5EF4-FFF2-40B4-BE49-F238E27FC236}">
                <a16:creationId xmlns:a16="http://schemas.microsoft.com/office/drawing/2014/main" id="{72BAD8F1-CF59-49A8-82D4-999FF841F1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34139" y="4837043"/>
            <a:ext cx="914400" cy="914400"/>
          </a:xfrm>
          <a:prstGeom prst="rect">
            <a:avLst/>
          </a:prstGeom>
        </p:spPr>
      </p:pic>
      <p:pic>
        <p:nvPicPr>
          <p:cNvPr id="17" name="Graphic 16" descr="Helicopter">
            <a:extLst>
              <a:ext uri="{FF2B5EF4-FFF2-40B4-BE49-F238E27FC236}">
                <a16:creationId xmlns:a16="http://schemas.microsoft.com/office/drawing/2014/main" id="{43F2E815-88A4-4287-A1CD-94E66BF60B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39200" y="4837043"/>
            <a:ext cx="914400" cy="914400"/>
          </a:xfrm>
          <a:prstGeom prst="rect">
            <a:avLst/>
          </a:prstGeom>
        </p:spPr>
      </p:pic>
      <p:pic>
        <p:nvPicPr>
          <p:cNvPr id="19" name="Graphic 18" descr="Tugboat">
            <a:extLst>
              <a:ext uri="{FF2B5EF4-FFF2-40B4-BE49-F238E27FC236}">
                <a16:creationId xmlns:a16="http://schemas.microsoft.com/office/drawing/2014/main" id="{1043EC8B-B38A-4152-B5A1-7D75E44A72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89454" y="2556013"/>
            <a:ext cx="1813891" cy="1308653"/>
          </a:xfrm>
          <a:prstGeom prst="rect">
            <a:avLst/>
          </a:prstGeom>
        </p:spPr>
      </p:pic>
      <p:pic>
        <p:nvPicPr>
          <p:cNvPr id="21" name="Graphic 20" descr="Tugboat">
            <a:extLst>
              <a:ext uri="{FF2B5EF4-FFF2-40B4-BE49-F238E27FC236}">
                <a16:creationId xmlns:a16="http://schemas.microsoft.com/office/drawing/2014/main" id="{A0358D51-8861-4047-B929-B6AAEC8476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89338" y="2552700"/>
            <a:ext cx="1813891" cy="130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72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343C915-EE58-40EF-A4F9-E9B6CF29A2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Compass">
            <a:extLst>
              <a:ext uri="{FF2B5EF4-FFF2-40B4-BE49-F238E27FC236}">
                <a16:creationId xmlns:a16="http://schemas.microsoft.com/office/drawing/2014/main" id="{926B1E50-8786-463C-9546-D7C145281C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88195" y="621195"/>
            <a:ext cx="5615609" cy="5615609"/>
          </a:xfrm>
        </p:spPr>
      </p:pic>
    </p:spTree>
    <p:extLst>
      <p:ext uri="{BB962C8B-B14F-4D97-AF65-F5344CB8AC3E}">
        <p14:creationId xmlns:p14="http://schemas.microsoft.com/office/powerpoint/2010/main" val="1979418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01695-7B93-497B-9371-3CCAA6C81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697AA-60D4-4AEA-8A1D-E7A03D96A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01AF90-83F7-4695-97C6-C6D0CD0D06A6}"/>
              </a:ext>
            </a:extLst>
          </p:cNvPr>
          <p:cNvSpPr/>
          <p:nvPr/>
        </p:nvSpPr>
        <p:spPr>
          <a:xfrm>
            <a:off x="0" y="0"/>
            <a:ext cx="12192000" cy="687780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5B49FB-D880-4F68-AB7D-6698095E51C4}"/>
              </a:ext>
            </a:extLst>
          </p:cNvPr>
          <p:cNvSpPr txBox="1"/>
          <p:nvPr/>
        </p:nvSpPr>
        <p:spPr>
          <a:xfrm>
            <a:off x="3463787" y="2431634"/>
            <a:ext cx="81898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accent4"/>
                </a:solidFill>
                <a:latin typeface="ROG Fonts" panose="00000500000000000000" pitchFamily="50" charset="0"/>
              </a:rPr>
              <a:t>NORTH</a:t>
            </a:r>
          </a:p>
        </p:txBody>
      </p:sp>
    </p:spTree>
    <p:extLst>
      <p:ext uri="{BB962C8B-B14F-4D97-AF65-F5344CB8AC3E}">
        <p14:creationId xmlns:p14="http://schemas.microsoft.com/office/powerpoint/2010/main" val="414652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7789ED1E-A8CC-4B7B-A4DC-EA4FDFDC8F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205323"/>
              </p:ext>
            </p:extLst>
          </p:nvPr>
        </p:nvGraphicFramePr>
        <p:xfrm>
          <a:off x="1046921" y="-1"/>
          <a:ext cx="9886120" cy="671885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7224">
                  <a:extLst>
                    <a:ext uri="{9D8B030D-6E8A-4147-A177-3AD203B41FA5}">
                      <a16:colId xmlns:a16="http://schemas.microsoft.com/office/drawing/2014/main" val="222641397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934797988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765203505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1180941571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568116269"/>
                    </a:ext>
                  </a:extLst>
                </a:gridCol>
              </a:tblGrid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273651"/>
                  </a:ext>
                </a:extLst>
              </a:tr>
              <a:tr h="97450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3347246"/>
                  </a:ext>
                </a:extLst>
              </a:tr>
              <a:tr h="102588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7735488"/>
                  </a:ext>
                </a:extLst>
              </a:tr>
              <a:tr h="101286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1406714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191477"/>
                  </a:ext>
                </a:extLst>
              </a:tr>
              <a:tr h="1128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400041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2052224"/>
                  </a:ext>
                </a:extLst>
              </a:tr>
            </a:tbl>
          </a:graphicData>
        </a:graphic>
      </p:graphicFrame>
      <p:pic>
        <p:nvPicPr>
          <p:cNvPr id="3" name="Graphic 2" descr="Tugboat">
            <a:extLst>
              <a:ext uri="{FF2B5EF4-FFF2-40B4-BE49-F238E27FC236}">
                <a16:creationId xmlns:a16="http://schemas.microsoft.com/office/drawing/2014/main" id="{A7DCCB66-B94A-4C64-9B15-275D9D0A7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20277" y="795131"/>
            <a:ext cx="3379305" cy="1219200"/>
          </a:xfrm>
          <a:prstGeom prst="rect">
            <a:avLst/>
          </a:prstGeom>
        </p:spPr>
      </p:pic>
      <p:pic>
        <p:nvPicPr>
          <p:cNvPr id="4" name="Graphic 3" descr="Tugboat">
            <a:extLst>
              <a:ext uri="{FF2B5EF4-FFF2-40B4-BE49-F238E27FC236}">
                <a16:creationId xmlns:a16="http://schemas.microsoft.com/office/drawing/2014/main" id="{0AAEA2E7-A131-4C29-A647-C1A5826BD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69014" y="1750943"/>
            <a:ext cx="2064027" cy="1219200"/>
          </a:xfrm>
          <a:prstGeom prst="rect">
            <a:avLst/>
          </a:prstGeom>
        </p:spPr>
      </p:pic>
      <p:pic>
        <p:nvPicPr>
          <p:cNvPr id="5" name="Graphic 4" descr="Tugboat">
            <a:extLst>
              <a:ext uri="{FF2B5EF4-FFF2-40B4-BE49-F238E27FC236}">
                <a16:creationId xmlns:a16="http://schemas.microsoft.com/office/drawing/2014/main" id="{B03CDDE4-D9BB-4AA6-B7AE-565A3DA48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69014" y="2819400"/>
            <a:ext cx="2064027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78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B59F557-FE50-4A2C-A308-EAE390E403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349988"/>
              </p:ext>
            </p:extLst>
          </p:nvPr>
        </p:nvGraphicFramePr>
        <p:xfrm>
          <a:off x="785191" y="0"/>
          <a:ext cx="9886120" cy="66948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1261">
                  <a:extLst>
                    <a:ext uri="{9D8B030D-6E8A-4147-A177-3AD203B41FA5}">
                      <a16:colId xmlns:a16="http://schemas.microsoft.com/office/drawing/2014/main" val="519965915"/>
                    </a:ext>
                  </a:extLst>
                </a:gridCol>
                <a:gridCol w="1983187">
                  <a:extLst>
                    <a:ext uri="{9D8B030D-6E8A-4147-A177-3AD203B41FA5}">
                      <a16:colId xmlns:a16="http://schemas.microsoft.com/office/drawing/2014/main" val="2740868284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640914576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3197772418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135447697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9154"/>
                  </a:ext>
                </a:extLst>
              </a:tr>
              <a:tr h="97450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43742"/>
                  </a:ext>
                </a:extLst>
              </a:tr>
              <a:tr h="102588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42996"/>
                  </a:ext>
                </a:extLst>
              </a:tr>
              <a:tr h="101286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36817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45370"/>
                  </a:ext>
                </a:extLst>
              </a:tr>
              <a:tr h="1128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8670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652094"/>
                  </a:ext>
                </a:extLst>
              </a:tr>
            </a:tbl>
          </a:graphicData>
        </a:graphic>
      </p:graphicFrame>
      <p:sp>
        <p:nvSpPr>
          <p:cNvPr id="5" name="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5C7A1275-DA87-47B1-BFFD-170141E74066}"/>
              </a:ext>
            </a:extLst>
          </p:cNvPr>
          <p:cNvSpPr/>
          <p:nvPr/>
        </p:nvSpPr>
        <p:spPr>
          <a:xfrm>
            <a:off x="2782956" y="821002"/>
            <a:ext cx="2001078" cy="96740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91B94E64-BAE8-4DD5-B237-80772FE768D4}"/>
              </a:ext>
            </a:extLst>
          </p:cNvPr>
          <p:cNvSpPr/>
          <p:nvPr/>
        </p:nvSpPr>
        <p:spPr>
          <a:xfrm>
            <a:off x="4727712" y="821002"/>
            <a:ext cx="2001078" cy="967409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06FC97F4-1A05-426D-B8CC-7806D8ED5A4C}"/>
              </a:ext>
            </a:extLst>
          </p:cNvPr>
          <p:cNvSpPr/>
          <p:nvPr/>
        </p:nvSpPr>
        <p:spPr>
          <a:xfrm>
            <a:off x="6758608" y="835806"/>
            <a:ext cx="2001078" cy="96740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3" action="ppaction://hlinksldjump"/>
            <a:extLst>
              <a:ext uri="{FF2B5EF4-FFF2-40B4-BE49-F238E27FC236}">
                <a16:creationId xmlns:a16="http://schemas.microsoft.com/office/drawing/2014/main" id="{F9BA2FB8-D35C-44B8-AF41-5324036DA457}"/>
              </a:ext>
            </a:extLst>
          </p:cNvPr>
          <p:cNvSpPr/>
          <p:nvPr/>
        </p:nvSpPr>
        <p:spPr>
          <a:xfrm>
            <a:off x="8714960" y="834877"/>
            <a:ext cx="2001078" cy="967409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8FF725E0-0D7D-47A5-B62C-DA84BE116B98}"/>
              </a:ext>
            </a:extLst>
          </p:cNvPr>
          <p:cNvSpPr/>
          <p:nvPr/>
        </p:nvSpPr>
        <p:spPr>
          <a:xfrm>
            <a:off x="2782956" y="1802289"/>
            <a:ext cx="2001078" cy="967409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ED9F939A-063E-48C1-8A18-64EA4E8858C0}"/>
              </a:ext>
            </a:extLst>
          </p:cNvPr>
          <p:cNvSpPr/>
          <p:nvPr/>
        </p:nvSpPr>
        <p:spPr>
          <a:xfrm>
            <a:off x="4784034" y="1802289"/>
            <a:ext cx="2001078" cy="96740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1F50E91C-E1FC-456F-9389-92C07C7DE3F0}"/>
              </a:ext>
            </a:extLst>
          </p:cNvPr>
          <p:cNvSpPr/>
          <p:nvPr/>
        </p:nvSpPr>
        <p:spPr>
          <a:xfrm>
            <a:off x="6785112" y="1802289"/>
            <a:ext cx="2001078" cy="967409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hlinkClick r:id="rId3" action="ppaction://hlinksldjump"/>
            <a:extLst>
              <a:ext uri="{FF2B5EF4-FFF2-40B4-BE49-F238E27FC236}">
                <a16:creationId xmlns:a16="http://schemas.microsoft.com/office/drawing/2014/main" id="{552DD3CF-007D-4006-A734-B7CB62BFB046}"/>
              </a:ext>
            </a:extLst>
          </p:cNvPr>
          <p:cNvSpPr/>
          <p:nvPr/>
        </p:nvSpPr>
        <p:spPr>
          <a:xfrm>
            <a:off x="8759686" y="1802295"/>
            <a:ext cx="2001078" cy="96740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hlinkClick r:id="rId3" action="ppaction://hlinksldjump"/>
            <a:extLst>
              <a:ext uri="{FF2B5EF4-FFF2-40B4-BE49-F238E27FC236}">
                <a16:creationId xmlns:a16="http://schemas.microsoft.com/office/drawing/2014/main" id="{A6877027-67BA-4505-A290-BA8547CE7009}"/>
              </a:ext>
            </a:extLst>
          </p:cNvPr>
          <p:cNvSpPr/>
          <p:nvPr/>
        </p:nvSpPr>
        <p:spPr>
          <a:xfrm>
            <a:off x="2782956" y="2769698"/>
            <a:ext cx="2001078" cy="99515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hlinkClick r:id="rId3" action="ppaction://hlinksldjump"/>
            <a:extLst>
              <a:ext uri="{FF2B5EF4-FFF2-40B4-BE49-F238E27FC236}">
                <a16:creationId xmlns:a16="http://schemas.microsoft.com/office/drawing/2014/main" id="{CF816C27-CA86-436D-8699-89164B2C0C03}"/>
              </a:ext>
            </a:extLst>
          </p:cNvPr>
          <p:cNvSpPr/>
          <p:nvPr/>
        </p:nvSpPr>
        <p:spPr>
          <a:xfrm>
            <a:off x="4757530" y="2783570"/>
            <a:ext cx="2001078" cy="967409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rId3" action="ppaction://hlinksldjump"/>
            <a:extLst>
              <a:ext uri="{FF2B5EF4-FFF2-40B4-BE49-F238E27FC236}">
                <a16:creationId xmlns:a16="http://schemas.microsoft.com/office/drawing/2014/main" id="{E48CABCD-669E-46D6-A70D-AE82AA716B92}"/>
              </a:ext>
            </a:extLst>
          </p:cNvPr>
          <p:cNvSpPr/>
          <p:nvPr/>
        </p:nvSpPr>
        <p:spPr>
          <a:xfrm>
            <a:off x="6758608" y="2769700"/>
            <a:ext cx="2001078" cy="96740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hlinkClick r:id="rId3" action="ppaction://hlinksldjump"/>
            <a:extLst>
              <a:ext uri="{FF2B5EF4-FFF2-40B4-BE49-F238E27FC236}">
                <a16:creationId xmlns:a16="http://schemas.microsoft.com/office/drawing/2014/main" id="{5AA54CB6-BD85-4CD0-9821-13767BC0E59C}"/>
              </a:ext>
            </a:extLst>
          </p:cNvPr>
          <p:cNvSpPr/>
          <p:nvPr/>
        </p:nvSpPr>
        <p:spPr>
          <a:xfrm>
            <a:off x="8759686" y="2755836"/>
            <a:ext cx="2001078" cy="967409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hlinkClick r:id="rId3" action="ppaction://hlinksldjump"/>
            <a:extLst>
              <a:ext uri="{FF2B5EF4-FFF2-40B4-BE49-F238E27FC236}">
                <a16:creationId xmlns:a16="http://schemas.microsoft.com/office/drawing/2014/main" id="{2FA35534-DD31-4954-B6FE-A937972D6CBC}"/>
              </a:ext>
            </a:extLst>
          </p:cNvPr>
          <p:cNvSpPr/>
          <p:nvPr/>
        </p:nvSpPr>
        <p:spPr>
          <a:xfrm>
            <a:off x="2756452" y="3778721"/>
            <a:ext cx="2001078" cy="967409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hlinkClick r:id="rId3" action="ppaction://hlinksldjump"/>
            <a:extLst>
              <a:ext uri="{FF2B5EF4-FFF2-40B4-BE49-F238E27FC236}">
                <a16:creationId xmlns:a16="http://schemas.microsoft.com/office/drawing/2014/main" id="{16D5C886-AD2B-44D6-BA63-C738F87CD2A8}"/>
              </a:ext>
            </a:extLst>
          </p:cNvPr>
          <p:cNvSpPr/>
          <p:nvPr/>
        </p:nvSpPr>
        <p:spPr>
          <a:xfrm>
            <a:off x="4757530" y="3764849"/>
            <a:ext cx="2001078" cy="96740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hlinkClick r:id="rId3" action="ppaction://hlinksldjump"/>
            <a:extLst>
              <a:ext uri="{FF2B5EF4-FFF2-40B4-BE49-F238E27FC236}">
                <a16:creationId xmlns:a16="http://schemas.microsoft.com/office/drawing/2014/main" id="{F4B87525-F6D3-4F20-B93B-21C62BEDE09F}"/>
              </a:ext>
            </a:extLst>
          </p:cNvPr>
          <p:cNvSpPr/>
          <p:nvPr/>
        </p:nvSpPr>
        <p:spPr>
          <a:xfrm>
            <a:off x="6758608" y="3750977"/>
            <a:ext cx="2001078" cy="967409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hlinkClick r:id="rId3" action="ppaction://hlinksldjump"/>
            <a:extLst>
              <a:ext uri="{FF2B5EF4-FFF2-40B4-BE49-F238E27FC236}">
                <a16:creationId xmlns:a16="http://schemas.microsoft.com/office/drawing/2014/main" id="{2C6760EA-E6CF-4FDD-9692-2F434BF2BD44}"/>
              </a:ext>
            </a:extLst>
          </p:cNvPr>
          <p:cNvSpPr/>
          <p:nvPr/>
        </p:nvSpPr>
        <p:spPr>
          <a:xfrm>
            <a:off x="8759686" y="3737111"/>
            <a:ext cx="2001078" cy="96740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hlinkClick r:id="rId3" action="ppaction://hlinksldjump"/>
            <a:extLst>
              <a:ext uri="{FF2B5EF4-FFF2-40B4-BE49-F238E27FC236}">
                <a16:creationId xmlns:a16="http://schemas.microsoft.com/office/drawing/2014/main" id="{617624C2-1671-4708-8519-6959DA533AA3}"/>
              </a:ext>
            </a:extLst>
          </p:cNvPr>
          <p:cNvSpPr/>
          <p:nvPr/>
        </p:nvSpPr>
        <p:spPr>
          <a:xfrm>
            <a:off x="2756452" y="4760008"/>
            <a:ext cx="2001078" cy="108420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hlinkClick r:id="rId3" action="ppaction://hlinksldjump"/>
            <a:extLst>
              <a:ext uri="{FF2B5EF4-FFF2-40B4-BE49-F238E27FC236}">
                <a16:creationId xmlns:a16="http://schemas.microsoft.com/office/drawing/2014/main" id="{AD524757-D3D9-4772-BD70-95929A2C0838}"/>
              </a:ext>
            </a:extLst>
          </p:cNvPr>
          <p:cNvSpPr/>
          <p:nvPr/>
        </p:nvSpPr>
        <p:spPr>
          <a:xfrm>
            <a:off x="4757530" y="4746134"/>
            <a:ext cx="2001078" cy="1098075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hlinkClick r:id="rId3" action="ppaction://hlinksldjump"/>
            <a:extLst>
              <a:ext uri="{FF2B5EF4-FFF2-40B4-BE49-F238E27FC236}">
                <a16:creationId xmlns:a16="http://schemas.microsoft.com/office/drawing/2014/main" id="{35EB5C7F-E5D8-488D-A4E7-246C7C40245D}"/>
              </a:ext>
            </a:extLst>
          </p:cNvPr>
          <p:cNvSpPr/>
          <p:nvPr/>
        </p:nvSpPr>
        <p:spPr>
          <a:xfrm>
            <a:off x="6758608" y="4732260"/>
            <a:ext cx="2001078" cy="111194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hlinkClick r:id="rId3" action="ppaction://hlinksldjump"/>
            <a:extLst>
              <a:ext uri="{FF2B5EF4-FFF2-40B4-BE49-F238E27FC236}">
                <a16:creationId xmlns:a16="http://schemas.microsoft.com/office/drawing/2014/main" id="{0B995EE9-100A-4D5C-92C9-84B41280B3F0}"/>
              </a:ext>
            </a:extLst>
          </p:cNvPr>
          <p:cNvSpPr/>
          <p:nvPr/>
        </p:nvSpPr>
        <p:spPr>
          <a:xfrm>
            <a:off x="8759686" y="4718386"/>
            <a:ext cx="2001078" cy="1125823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010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90000">
        <p159:morph option="byObject"/>
      </p:transition>
    </mc:Choice>
    <mc:Fallback xmlns="">
      <p:transition spd="slow" advClick="0" advTm="9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59C64D5A-0C86-4EEB-A26A-A2814C6B22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340147"/>
              </p:ext>
            </p:extLst>
          </p:nvPr>
        </p:nvGraphicFramePr>
        <p:xfrm>
          <a:off x="785191" y="0"/>
          <a:ext cx="9886120" cy="66948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1261">
                  <a:extLst>
                    <a:ext uri="{9D8B030D-6E8A-4147-A177-3AD203B41FA5}">
                      <a16:colId xmlns:a16="http://schemas.microsoft.com/office/drawing/2014/main" val="519965915"/>
                    </a:ext>
                  </a:extLst>
                </a:gridCol>
                <a:gridCol w="1983187">
                  <a:extLst>
                    <a:ext uri="{9D8B030D-6E8A-4147-A177-3AD203B41FA5}">
                      <a16:colId xmlns:a16="http://schemas.microsoft.com/office/drawing/2014/main" val="2740868284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640914576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3197772418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135447697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9154"/>
                  </a:ext>
                </a:extLst>
              </a:tr>
              <a:tr h="97450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43742"/>
                  </a:ext>
                </a:extLst>
              </a:tr>
              <a:tr h="102588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42996"/>
                  </a:ext>
                </a:extLst>
              </a:tr>
              <a:tr h="101286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36817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45370"/>
                  </a:ext>
                </a:extLst>
              </a:tr>
              <a:tr h="1128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8670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652094"/>
                  </a:ext>
                </a:extLst>
              </a:tr>
            </a:tbl>
          </a:graphicData>
        </a:graphic>
      </p:graphicFrame>
      <p:sp>
        <p:nvSpPr>
          <p:cNvPr id="31" name="Rectangle 30">
            <a:hlinkClick r:id="rId2" action="ppaction://hlinksldjump"/>
            <a:extLst>
              <a:ext uri="{FF2B5EF4-FFF2-40B4-BE49-F238E27FC236}">
                <a16:creationId xmlns:a16="http://schemas.microsoft.com/office/drawing/2014/main" id="{BB0D057B-539E-4E65-985F-DD741C322455}"/>
              </a:ext>
            </a:extLst>
          </p:cNvPr>
          <p:cNvSpPr/>
          <p:nvPr/>
        </p:nvSpPr>
        <p:spPr>
          <a:xfrm>
            <a:off x="2756452" y="834886"/>
            <a:ext cx="2001078" cy="96740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hlinkClick r:id="rId3" action="ppaction://hlinksldjump"/>
            <a:extLst>
              <a:ext uri="{FF2B5EF4-FFF2-40B4-BE49-F238E27FC236}">
                <a16:creationId xmlns:a16="http://schemas.microsoft.com/office/drawing/2014/main" id="{E3434012-6736-465E-9C6D-7C1C1A2357A0}"/>
              </a:ext>
            </a:extLst>
          </p:cNvPr>
          <p:cNvSpPr/>
          <p:nvPr/>
        </p:nvSpPr>
        <p:spPr>
          <a:xfrm>
            <a:off x="4757530" y="834886"/>
            <a:ext cx="2001078" cy="967409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hlinkClick r:id="rId2" action="ppaction://hlinksldjump"/>
            <a:extLst>
              <a:ext uri="{FF2B5EF4-FFF2-40B4-BE49-F238E27FC236}">
                <a16:creationId xmlns:a16="http://schemas.microsoft.com/office/drawing/2014/main" id="{A902A45A-3B41-4927-9CCA-CBA8A01E1F40}"/>
              </a:ext>
            </a:extLst>
          </p:cNvPr>
          <p:cNvSpPr/>
          <p:nvPr/>
        </p:nvSpPr>
        <p:spPr>
          <a:xfrm>
            <a:off x="6758608" y="834886"/>
            <a:ext cx="2001078" cy="96740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hlinkClick r:id="rId2" action="ppaction://hlinksldjump"/>
            <a:extLst>
              <a:ext uri="{FF2B5EF4-FFF2-40B4-BE49-F238E27FC236}">
                <a16:creationId xmlns:a16="http://schemas.microsoft.com/office/drawing/2014/main" id="{3BECF1E3-1CC1-4F40-8319-B3D5DB2CACE1}"/>
              </a:ext>
            </a:extLst>
          </p:cNvPr>
          <p:cNvSpPr/>
          <p:nvPr/>
        </p:nvSpPr>
        <p:spPr>
          <a:xfrm>
            <a:off x="8759686" y="834886"/>
            <a:ext cx="2001078" cy="967409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hlinkClick r:id="rId2" action="ppaction://hlinksldjump"/>
            <a:extLst>
              <a:ext uri="{FF2B5EF4-FFF2-40B4-BE49-F238E27FC236}">
                <a16:creationId xmlns:a16="http://schemas.microsoft.com/office/drawing/2014/main" id="{71F30E54-657C-4D5B-BB38-7C706E9E8B73}"/>
              </a:ext>
            </a:extLst>
          </p:cNvPr>
          <p:cNvSpPr/>
          <p:nvPr/>
        </p:nvSpPr>
        <p:spPr>
          <a:xfrm>
            <a:off x="2756452" y="1802295"/>
            <a:ext cx="2001078" cy="967409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hlinkClick r:id="rId2" action="ppaction://hlinksldjump"/>
            <a:extLst>
              <a:ext uri="{FF2B5EF4-FFF2-40B4-BE49-F238E27FC236}">
                <a16:creationId xmlns:a16="http://schemas.microsoft.com/office/drawing/2014/main" id="{78522797-14EC-45BA-A2DD-2EC5AF5D81F8}"/>
              </a:ext>
            </a:extLst>
          </p:cNvPr>
          <p:cNvSpPr/>
          <p:nvPr/>
        </p:nvSpPr>
        <p:spPr>
          <a:xfrm>
            <a:off x="4757530" y="1802295"/>
            <a:ext cx="2001078" cy="96740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hlinkClick r:id="rId2" action="ppaction://hlinksldjump"/>
            <a:extLst>
              <a:ext uri="{FF2B5EF4-FFF2-40B4-BE49-F238E27FC236}">
                <a16:creationId xmlns:a16="http://schemas.microsoft.com/office/drawing/2014/main" id="{CF67BFA8-90F0-4CDC-958F-EAD98C2086BB}"/>
              </a:ext>
            </a:extLst>
          </p:cNvPr>
          <p:cNvSpPr/>
          <p:nvPr/>
        </p:nvSpPr>
        <p:spPr>
          <a:xfrm>
            <a:off x="6758608" y="1802295"/>
            <a:ext cx="2001078" cy="967409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hlinkClick r:id="rId2" action="ppaction://hlinksldjump"/>
            <a:extLst>
              <a:ext uri="{FF2B5EF4-FFF2-40B4-BE49-F238E27FC236}">
                <a16:creationId xmlns:a16="http://schemas.microsoft.com/office/drawing/2014/main" id="{03257A8B-7B10-48AC-8290-093BF62F9C07}"/>
              </a:ext>
            </a:extLst>
          </p:cNvPr>
          <p:cNvSpPr/>
          <p:nvPr/>
        </p:nvSpPr>
        <p:spPr>
          <a:xfrm>
            <a:off x="8759686" y="1802295"/>
            <a:ext cx="2001078" cy="96740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hlinkClick r:id="rId2" action="ppaction://hlinksldjump"/>
            <a:extLst>
              <a:ext uri="{FF2B5EF4-FFF2-40B4-BE49-F238E27FC236}">
                <a16:creationId xmlns:a16="http://schemas.microsoft.com/office/drawing/2014/main" id="{64DF69EF-0E15-4631-9DE6-014FB9A5F61D}"/>
              </a:ext>
            </a:extLst>
          </p:cNvPr>
          <p:cNvSpPr/>
          <p:nvPr/>
        </p:nvSpPr>
        <p:spPr>
          <a:xfrm>
            <a:off x="2756452" y="2769704"/>
            <a:ext cx="2001078" cy="99515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hlinkClick r:id="rId2" action="ppaction://hlinksldjump"/>
            <a:extLst>
              <a:ext uri="{FF2B5EF4-FFF2-40B4-BE49-F238E27FC236}">
                <a16:creationId xmlns:a16="http://schemas.microsoft.com/office/drawing/2014/main" id="{54ECA71B-216F-43EC-A913-8DAEA450A7DF}"/>
              </a:ext>
            </a:extLst>
          </p:cNvPr>
          <p:cNvSpPr/>
          <p:nvPr/>
        </p:nvSpPr>
        <p:spPr>
          <a:xfrm>
            <a:off x="4757530" y="2783576"/>
            <a:ext cx="2001078" cy="967409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hlinkClick r:id="rId2" action="ppaction://hlinksldjump"/>
            <a:extLst>
              <a:ext uri="{FF2B5EF4-FFF2-40B4-BE49-F238E27FC236}">
                <a16:creationId xmlns:a16="http://schemas.microsoft.com/office/drawing/2014/main" id="{DB6D30F0-8E3D-4B4D-A04A-DEBC5A2DD696}"/>
              </a:ext>
            </a:extLst>
          </p:cNvPr>
          <p:cNvSpPr/>
          <p:nvPr/>
        </p:nvSpPr>
        <p:spPr>
          <a:xfrm>
            <a:off x="6758608" y="2769706"/>
            <a:ext cx="2001078" cy="96740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hlinkClick r:id="rId2" action="ppaction://hlinksldjump"/>
            <a:extLst>
              <a:ext uri="{FF2B5EF4-FFF2-40B4-BE49-F238E27FC236}">
                <a16:creationId xmlns:a16="http://schemas.microsoft.com/office/drawing/2014/main" id="{FD753C88-8B1C-4FCE-BD41-D91C8CA25DA2}"/>
              </a:ext>
            </a:extLst>
          </p:cNvPr>
          <p:cNvSpPr/>
          <p:nvPr/>
        </p:nvSpPr>
        <p:spPr>
          <a:xfrm>
            <a:off x="8759686" y="2755836"/>
            <a:ext cx="2001078" cy="967409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hlinkClick r:id="rId2" action="ppaction://hlinksldjump"/>
            <a:extLst>
              <a:ext uri="{FF2B5EF4-FFF2-40B4-BE49-F238E27FC236}">
                <a16:creationId xmlns:a16="http://schemas.microsoft.com/office/drawing/2014/main" id="{3F886BB0-C60C-41EE-85C6-569B6DAC3D5E}"/>
              </a:ext>
            </a:extLst>
          </p:cNvPr>
          <p:cNvSpPr/>
          <p:nvPr/>
        </p:nvSpPr>
        <p:spPr>
          <a:xfrm>
            <a:off x="2756452" y="3778727"/>
            <a:ext cx="2001078" cy="967409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hlinkClick r:id="rId2" action="ppaction://hlinksldjump"/>
            <a:extLst>
              <a:ext uri="{FF2B5EF4-FFF2-40B4-BE49-F238E27FC236}">
                <a16:creationId xmlns:a16="http://schemas.microsoft.com/office/drawing/2014/main" id="{26F08112-0470-4EDA-AAE8-60BA212B1621}"/>
              </a:ext>
            </a:extLst>
          </p:cNvPr>
          <p:cNvSpPr/>
          <p:nvPr/>
        </p:nvSpPr>
        <p:spPr>
          <a:xfrm>
            <a:off x="4757530" y="3764855"/>
            <a:ext cx="2001078" cy="96740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hlinkClick r:id="rId2" action="ppaction://hlinksldjump"/>
            <a:extLst>
              <a:ext uri="{FF2B5EF4-FFF2-40B4-BE49-F238E27FC236}">
                <a16:creationId xmlns:a16="http://schemas.microsoft.com/office/drawing/2014/main" id="{666E24E0-DD01-42F2-BD3E-2D514356043A}"/>
              </a:ext>
            </a:extLst>
          </p:cNvPr>
          <p:cNvSpPr/>
          <p:nvPr/>
        </p:nvSpPr>
        <p:spPr>
          <a:xfrm>
            <a:off x="6758608" y="3750983"/>
            <a:ext cx="2001078" cy="967409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hlinkClick r:id="rId2" action="ppaction://hlinksldjump"/>
            <a:extLst>
              <a:ext uri="{FF2B5EF4-FFF2-40B4-BE49-F238E27FC236}">
                <a16:creationId xmlns:a16="http://schemas.microsoft.com/office/drawing/2014/main" id="{FF1C410E-0D94-4229-9FFF-1BA784D64B56}"/>
              </a:ext>
            </a:extLst>
          </p:cNvPr>
          <p:cNvSpPr/>
          <p:nvPr/>
        </p:nvSpPr>
        <p:spPr>
          <a:xfrm>
            <a:off x="8759686" y="3737111"/>
            <a:ext cx="2001078" cy="96740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hlinkClick r:id="rId2" action="ppaction://hlinksldjump"/>
            <a:extLst>
              <a:ext uri="{FF2B5EF4-FFF2-40B4-BE49-F238E27FC236}">
                <a16:creationId xmlns:a16="http://schemas.microsoft.com/office/drawing/2014/main" id="{127E0762-E925-4B20-9B8B-030279591285}"/>
              </a:ext>
            </a:extLst>
          </p:cNvPr>
          <p:cNvSpPr/>
          <p:nvPr/>
        </p:nvSpPr>
        <p:spPr>
          <a:xfrm>
            <a:off x="2756452" y="4760008"/>
            <a:ext cx="2001078" cy="108420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hlinkClick r:id="rId2" action="ppaction://hlinksldjump"/>
            <a:extLst>
              <a:ext uri="{FF2B5EF4-FFF2-40B4-BE49-F238E27FC236}">
                <a16:creationId xmlns:a16="http://schemas.microsoft.com/office/drawing/2014/main" id="{EDF6B50B-18C1-4DF3-8A55-7D9F0A1C9428}"/>
              </a:ext>
            </a:extLst>
          </p:cNvPr>
          <p:cNvSpPr/>
          <p:nvPr/>
        </p:nvSpPr>
        <p:spPr>
          <a:xfrm>
            <a:off x="4757530" y="4746134"/>
            <a:ext cx="2001078" cy="1098075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hlinkClick r:id="rId2" action="ppaction://hlinksldjump"/>
            <a:extLst>
              <a:ext uri="{FF2B5EF4-FFF2-40B4-BE49-F238E27FC236}">
                <a16:creationId xmlns:a16="http://schemas.microsoft.com/office/drawing/2014/main" id="{962A82FB-16BD-4CE0-8616-F237104CD07F}"/>
              </a:ext>
            </a:extLst>
          </p:cNvPr>
          <p:cNvSpPr/>
          <p:nvPr/>
        </p:nvSpPr>
        <p:spPr>
          <a:xfrm>
            <a:off x="6758608" y="4732260"/>
            <a:ext cx="2001078" cy="111194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hlinkClick r:id="rId2" action="ppaction://hlinksldjump"/>
            <a:extLst>
              <a:ext uri="{FF2B5EF4-FFF2-40B4-BE49-F238E27FC236}">
                <a16:creationId xmlns:a16="http://schemas.microsoft.com/office/drawing/2014/main" id="{3F94E9FF-CEEA-4352-B96C-E946BFE46EEB}"/>
              </a:ext>
            </a:extLst>
          </p:cNvPr>
          <p:cNvSpPr/>
          <p:nvPr/>
        </p:nvSpPr>
        <p:spPr>
          <a:xfrm>
            <a:off x="8759686" y="4718386"/>
            <a:ext cx="2001078" cy="1125823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Explosion: 14 Points 69">
            <a:extLst>
              <a:ext uri="{FF2B5EF4-FFF2-40B4-BE49-F238E27FC236}">
                <a16:creationId xmlns:a16="http://schemas.microsoft.com/office/drawing/2014/main" id="{2579605A-1981-4721-9910-B8314C905C9D}"/>
              </a:ext>
            </a:extLst>
          </p:cNvPr>
          <p:cNvSpPr/>
          <p:nvPr/>
        </p:nvSpPr>
        <p:spPr>
          <a:xfrm>
            <a:off x="2875722" y="834886"/>
            <a:ext cx="1497495" cy="953537"/>
          </a:xfrm>
          <a:prstGeom prst="irregularSeal2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66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0"/>
    </mc:Choice>
    <mc:Fallback xmlns="">
      <p:transition spd="slow" advTm="9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A3E5582-D855-4D7C-A42F-C5BF7A0365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195674"/>
              </p:ext>
            </p:extLst>
          </p:nvPr>
        </p:nvGraphicFramePr>
        <p:xfrm>
          <a:off x="785191" y="0"/>
          <a:ext cx="9886120" cy="66948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71261">
                  <a:extLst>
                    <a:ext uri="{9D8B030D-6E8A-4147-A177-3AD203B41FA5}">
                      <a16:colId xmlns:a16="http://schemas.microsoft.com/office/drawing/2014/main" val="519965915"/>
                    </a:ext>
                  </a:extLst>
                </a:gridCol>
                <a:gridCol w="1983187">
                  <a:extLst>
                    <a:ext uri="{9D8B030D-6E8A-4147-A177-3AD203B41FA5}">
                      <a16:colId xmlns:a16="http://schemas.microsoft.com/office/drawing/2014/main" val="2740868284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640914576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3197772418"/>
                    </a:ext>
                  </a:extLst>
                </a:gridCol>
                <a:gridCol w="1977224">
                  <a:extLst>
                    <a:ext uri="{9D8B030D-6E8A-4147-A177-3AD203B41FA5}">
                      <a16:colId xmlns:a16="http://schemas.microsoft.com/office/drawing/2014/main" val="2135447697"/>
                    </a:ext>
                  </a:extLst>
                </a:gridCol>
              </a:tblGrid>
              <a:tr h="834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979154"/>
                  </a:ext>
                </a:extLst>
              </a:tr>
              <a:tr h="97450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943742"/>
                  </a:ext>
                </a:extLst>
              </a:tr>
              <a:tr h="102588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042996"/>
                  </a:ext>
                </a:extLst>
              </a:tr>
              <a:tr h="1012867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236817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945370"/>
                  </a:ext>
                </a:extLst>
              </a:tr>
              <a:tr h="11288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8670"/>
                  </a:ext>
                </a:extLst>
              </a:tr>
              <a:tr h="8589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652094"/>
                  </a:ext>
                </a:extLst>
              </a:tr>
            </a:tbl>
          </a:graphicData>
        </a:graphic>
      </p:graphicFrame>
      <p:sp>
        <p:nvSpPr>
          <p:cNvPr id="7" name="Rectangle 6">
            <a:hlinkClick r:id="rId2" action="ppaction://hlinksldjump"/>
            <a:extLst>
              <a:ext uri="{FF2B5EF4-FFF2-40B4-BE49-F238E27FC236}">
                <a16:creationId xmlns:a16="http://schemas.microsoft.com/office/drawing/2014/main" id="{812A6A1A-C491-47D3-AFE9-E5DAB7647E66}"/>
              </a:ext>
            </a:extLst>
          </p:cNvPr>
          <p:cNvSpPr/>
          <p:nvPr/>
        </p:nvSpPr>
        <p:spPr>
          <a:xfrm>
            <a:off x="2756452" y="848754"/>
            <a:ext cx="2001078" cy="96740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41BA5542-39A3-45F7-9267-B1B8764371D9}"/>
              </a:ext>
            </a:extLst>
          </p:cNvPr>
          <p:cNvSpPr/>
          <p:nvPr/>
        </p:nvSpPr>
        <p:spPr>
          <a:xfrm>
            <a:off x="4757530" y="834886"/>
            <a:ext cx="2001078" cy="967409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hlinkClick r:id="rId3" action="ppaction://hlinksldjump"/>
            <a:extLst>
              <a:ext uri="{FF2B5EF4-FFF2-40B4-BE49-F238E27FC236}">
                <a16:creationId xmlns:a16="http://schemas.microsoft.com/office/drawing/2014/main" id="{95B111CF-B47D-4F19-B363-CD577B30BCBC}"/>
              </a:ext>
            </a:extLst>
          </p:cNvPr>
          <p:cNvSpPr/>
          <p:nvPr/>
        </p:nvSpPr>
        <p:spPr>
          <a:xfrm>
            <a:off x="6758608" y="834886"/>
            <a:ext cx="2001078" cy="96740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hlinkClick r:id="rId3" action="ppaction://hlinksldjump"/>
            <a:extLst>
              <a:ext uri="{FF2B5EF4-FFF2-40B4-BE49-F238E27FC236}">
                <a16:creationId xmlns:a16="http://schemas.microsoft.com/office/drawing/2014/main" id="{0047A9B3-1144-4918-A84E-DE17445C9BD2}"/>
              </a:ext>
            </a:extLst>
          </p:cNvPr>
          <p:cNvSpPr/>
          <p:nvPr/>
        </p:nvSpPr>
        <p:spPr>
          <a:xfrm>
            <a:off x="8759686" y="834886"/>
            <a:ext cx="2001078" cy="967409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hlinkClick r:id="rId3" action="ppaction://hlinksldjump"/>
            <a:extLst>
              <a:ext uri="{FF2B5EF4-FFF2-40B4-BE49-F238E27FC236}">
                <a16:creationId xmlns:a16="http://schemas.microsoft.com/office/drawing/2014/main" id="{9348692B-AA80-4790-95E7-116D0244B734}"/>
              </a:ext>
            </a:extLst>
          </p:cNvPr>
          <p:cNvSpPr/>
          <p:nvPr/>
        </p:nvSpPr>
        <p:spPr>
          <a:xfrm>
            <a:off x="2756452" y="1816163"/>
            <a:ext cx="2001078" cy="967409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hlinkClick r:id="rId3" action="ppaction://hlinksldjump"/>
            <a:extLst>
              <a:ext uri="{FF2B5EF4-FFF2-40B4-BE49-F238E27FC236}">
                <a16:creationId xmlns:a16="http://schemas.microsoft.com/office/drawing/2014/main" id="{2A81F100-7884-4B33-868C-87E91F38C774}"/>
              </a:ext>
            </a:extLst>
          </p:cNvPr>
          <p:cNvSpPr/>
          <p:nvPr/>
        </p:nvSpPr>
        <p:spPr>
          <a:xfrm>
            <a:off x="4757530" y="1816163"/>
            <a:ext cx="2001078" cy="96740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hlinkClick r:id="rId3" action="ppaction://hlinksldjump"/>
            <a:extLst>
              <a:ext uri="{FF2B5EF4-FFF2-40B4-BE49-F238E27FC236}">
                <a16:creationId xmlns:a16="http://schemas.microsoft.com/office/drawing/2014/main" id="{BB8ED6DF-A17F-43B2-BC47-37DB24F61134}"/>
              </a:ext>
            </a:extLst>
          </p:cNvPr>
          <p:cNvSpPr/>
          <p:nvPr/>
        </p:nvSpPr>
        <p:spPr>
          <a:xfrm>
            <a:off x="6758608" y="1816163"/>
            <a:ext cx="2001078" cy="967409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hlinkClick r:id="rId4" action="ppaction://hlinksldjump"/>
            <a:extLst>
              <a:ext uri="{FF2B5EF4-FFF2-40B4-BE49-F238E27FC236}">
                <a16:creationId xmlns:a16="http://schemas.microsoft.com/office/drawing/2014/main" id="{8880D2FD-FBD7-4893-BEBB-30E5EE4C94C6}"/>
              </a:ext>
            </a:extLst>
          </p:cNvPr>
          <p:cNvSpPr/>
          <p:nvPr/>
        </p:nvSpPr>
        <p:spPr>
          <a:xfrm>
            <a:off x="8759686" y="1802295"/>
            <a:ext cx="2001078" cy="967409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hlinkClick r:id="rId3" action="ppaction://hlinksldjump"/>
            <a:extLst>
              <a:ext uri="{FF2B5EF4-FFF2-40B4-BE49-F238E27FC236}">
                <a16:creationId xmlns:a16="http://schemas.microsoft.com/office/drawing/2014/main" id="{5F2A1140-B658-4D09-B95E-297B959AF87B}"/>
              </a:ext>
            </a:extLst>
          </p:cNvPr>
          <p:cNvSpPr/>
          <p:nvPr/>
        </p:nvSpPr>
        <p:spPr>
          <a:xfrm>
            <a:off x="2756452" y="2783572"/>
            <a:ext cx="2001078" cy="99515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hlinkClick r:id="rId3" action="ppaction://hlinksldjump"/>
            <a:extLst>
              <a:ext uri="{FF2B5EF4-FFF2-40B4-BE49-F238E27FC236}">
                <a16:creationId xmlns:a16="http://schemas.microsoft.com/office/drawing/2014/main" id="{7C601F94-67AE-4F8B-828F-AA7BD36932D6}"/>
              </a:ext>
            </a:extLst>
          </p:cNvPr>
          <p:cNvSpPr/>
          <p:nvPr/>
        </p:nvSpPr>
        <p:spPr>
          <a:xfrm>
            <a:off x="4757530" y="2797444"/>
            <a:ext cx="2001078" cy="967409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hlinkClick r:id="rId3" action="ppaction://hlinksldjump"/>
            <a:extLst>
              <a:ext uri="{FF2B5EF4-FFF2-40B4-BE49-F238E27FC236}">
                <a16:creationId xmlns:a16="http://schemas.microsoft.com/office/drawing/2014/main" id="{5138DAEE-80EA-4686-9449-48A035CA037D}"/>
              </a:ext>
            </a:extLst>
          </p:cNvPr>
          <p:cNvSpPr/>
          <p:nvPr/>
        </p:nvSpPr>
        <p:spPr>
          <a:xfrm>
            <a:off x="6758608" y="2783574"/>
            <a:ext cx="2001078" cy="96740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hlinkClick r:id="rId3" action="ppaction://hlinksldjump"/>
            <a:extLst>
              <a:ext uri="{FF2B5EF4-FFF2-40B4-BE49-F238E27FC236}">
                <a16:creationId xmlns:a16="http://schemas.microsoft.com/office/drawing/2014/main" id="{A47EF109-15CB-44A0-A858-7D2312DB2828}"/>
              </a:ext>
            </a:extLst>
          </p:cNvPr>
          <p:cNvSpPr/>
          <p:nvPr/>
        </p:nvSpPr>
        <p:spPr>
          <a:xfrm>
            <a:off x="8759686" y="2755836"/>
            <a:ext cx="2001078" cy="967409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hlinkClick r:id="rId3" action="ppaction://hlinksldjump"/>
            <a:extLst>
              <a:ext uri="{FF2B5EF4-FFF2-40B4-BE49-F238E27FC236}">
                <a16:creationId xmlns:a16="http://schemas.microsoft.com/office/drawing/2014/main" id="{1D8C97AE-5EE5-43C8-A071-8FFF1D199374}"/>
              </a:ext>
            </a:extLst>
          </p:cNvPr>
          <p:cNvSpPr/>
          <p:nvPr/>
        </p:nvSpPr>
        <p:spPr>
          <a:xfrm>
            <a:off x="2756452" y="3792595"/>
            <a:ext cx="2001078" cy="967409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hlinkClick r:id="rId3" action="ppaction://hlinksldjump"/>
            <a:extLst>
              <a:ext uri="{FF2B5EF4-FFF2-40B4-BE49-F238E27FC236}">
                <a16:creationId xmlns:a16="http://schemas.microsoft.com/office/drawing/2014/main" id="{0ED7DD4F-A234-4336-96DB-1F7E0F6601B3}"/>
              </a:ext>
            </a:extLst>
          </p:cNvPr>
          <p:cNvSpPr/>
          <p:nvPr/>
        </p:nvSpPr>
        <p:spPr>
          <a:xfrm>
            <a:off x="4757530" y="3778723"/>
            <a:ext cx="2001078" cy="96740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hlinkClick r:id="rId3" action="ppaction://hlinksldjump"/>
            <a:extLst>
              <a:ext uri="{FF2B5EF4-FFF2-40B4-BE49-F238E27FC236}">
                <a16:creationId xmlns:a16="http://schemas.microsoft.com/office/drawing/2014/main" id="{F6DC113A-1826-412A-B2DB-BE304208E405}"/>
              </a:ext>
            </a:extLst>
          </p:cNvPr>
          <p:cNvSpPr/>
          <p:nvPr/>
        </p:nvSpPr>
        <p:spPr>
          <a:xfrm>
            <a:off x="6758608" y="3750983"/>
            <a:ext cx="2001078" cy="967409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hlinkClick r:id="rId3" action="ppaction://hlinksldjump"/>
            <a:extLst>
              <a:ext uri="{FF2B5EF4-FFF2-40B4-BE49-F238E27FC236}">
                <a16:creationId xmlns:a16="http://schemas.microsoft.com/office/drawing/2014/main" id="{C9583992-BEB7-4B5B-9BE0-9472F8406CAF}"/>
              </a:ext>
            </a:extLst>
          </p:cNvPr>
          <p:cNvSpPr/>
          <p:nvPr/>
        </p:nvSpPr>
        <p:spPr>
          <a:xfrm>
            <a:off x="8759686" y="3737111"/>
            <a:ext cx="2001078" cy="96740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hlinkClick r:id="rId3" action="ppaction://hlinksldjump"/>
            <a:extLst>
              <a:ext uri="{FF2B5EF4-FFF2-40B4-BE49-F238E27FC236}">
                <a16:creationId xmlns:a16="http://schemas.microsoft.com/office/drawing/2014/main" id="{A1FC9B0E-1DCE-4CF3-9363-335648CE3457}"/>
              </a:ext>
            </a:extLst>
          </p:cNvPr>
          <p:cNvSpPr/>
          <p:nvPr/>
        </p:nvSpPr>
        <p:spPr>
          <a:xfrm>
            <a:off x="2756452" y="4773876"/>
            <a:ext cx="2001078" cy="108420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hlinkClick r:id="rId3" action="ppaction://hlinksldjump"/>
            <a:extLst>
              <a:ext uri="{FF2B5EF4-FFF2-40B4-BE49-F238E27FC236}">
                <a16:creationId xmlns:a16="http://schemas.microsoft.com/office/drawing/2014/main" id="{8FC5CADE-37CF-4F86-8F2E-084FDFD7ADB8}"/>
              </a:ext>
            </a:extLst>
          </p:cNvPr>
          <p:cNvSpPr/>
          <p:nvPr/>
        </p:nvSpPr>
        <p:spPr>
          <a:xfrm>
            <a:off x="4757530" y="4760002"/>
            <a:ext cx="2001078" cy="1098075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hlinkClick r:id="rId3" action="ppaction://hlinksldjump"/>
            <a:extLst>
              <a:ext uri="{FF2B5EF4-FFF2-40B4-BE49-F238E27FC236}">
                <a16:creationId xmlns:a16="http://schemas.microsoft.com/office/drawing/2014/main" id="{DCABD4FE-85B6-41A7-808A-18D5607E287A}"/>
              </a:ext>
            </a:extLst>
          </p:cNvPr>
          <p:cNvSpPr/>
          <p:nvPr/>
        </p:nvSpPr>
        <p:spPr>
          <a:xfrm>
            <a:off x="6758608" y="4732260"/>
            <a:ext cx="2001078" cy="111194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hlinkClick r:id="rId3" action="ppaction://hlinksldjump"/>
            <a:extLst>
              <a:ext uri="{FF2B5EF4-FFF2-40B4-BE49-F238E27FC236}">
                <a16:creationId xmlns:a16="http://schemas.microsoft.com/office/drawing/2014/main" id="{A0B32972-543C-45A1-BDCD-FB2DBC20F66E}"/>
              </a:ext>
            </a:extLst>
          </p:cNvPr>
          <p:cNvSpPr/>
          <p:nvPr/>
        </p:nvSpPr>
        <p:spPr>
          <a:xfrm>
            <a:off x="8759686" y="4718386"/>
            <a:ext cx="2001078" cy="1125823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Explosion: 14 Points 69">
            <a:extLst>
              <a:ext uri="{FF2B5EF4-FFF2-40B4-BE49-F238E27FC236}">
                <a16:creationId xmlns:a16="http://schemas.microsoft.com/office/drawing/2014/main" id="{92446332-C631-4B7F-8F48-D7430EE13DED}"/>
              </a:ext>
            </a:extLst>
          </p:cNvPr>
          <p:cNvSpPr/>
          <p:nvPr/>
        </p:nvSpPr>
        <p:spPr>
          <a:xfrm>
            <a:off x="5009321" y="821014"/>
            <a:ext cx="1497495" cy="953537"/>
          </a:xfrm>
          <a:prstGeom prst="irregularSeal2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Explosion: 14 Points 71">
            <a:extLst>
              <a:ext uri="{FF2B5EF4-FFF2-40B4-BE49-F238E27FC236}">
                <a16:creationId xmlns:a16="http://schemas.microsoft.com/office/drawing/2014/main" id="{6CAF8594-1A54-4049-B1A5-9D6F57948E48}"/>
              </a:ext>
            </a:extLst>
          </p:cNvPr>
          <p:cNvSpPr/>
          <p:nvPr/>
        </p:nvSpPr>
        <p:spPr>
          <a:xfrm>
            <a:off x="3008244" y="834886"/>
            <a:ext cx="1497495" cy="953537"/>
          </a:xfrm>
          <a:prstGeom prst="irregularSeal2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60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0"/>
    </mc:Choice>
    <mc:Fallback xmlns="">
      <p:transition spd="slow" advTm="9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477</TotalTime>
  <Words>403</Words>
  <Application>Microsoft Office PowerPoint</Application>
  <PresentationFormat>Widescreen</PresentationFormat>
  <Paragraphs>358</Paragraphs>
  <Slides>44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ROG Fonts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aeron agdeppa</dc:creator>
  <cp:lastModifiedBy>aeron agdeppa</cp:lastModifiedBy>
  <cp:revision>59</cp:revision>
  <dcterms:created xsi:type="dcterms:W3CDTF">2020-10-12T13:14:56Z</dcterms:created>
  <dcterms:modified xsi:type="dcterms:W3CDTF">2020-11-04T03:06:49Z</dcterms:modified>
</cp:coreProperties>
</file>