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99" autoAdjust="0"/>
    <p:restoredTop sz="94719" autoAdjust="0"/>
  </p:normalViewPr>
  <p:slideViewPr>
    <p:cSldViewPr snapToGrid="0">
      <p:cViewPr varScale="1">
        <p:scale>
          <a:sx n="87" d="100"/>
          <a:sy n="87" d="100"/>
        </p:scale>
        <p:origin x="10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144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537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050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19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1544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020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079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32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79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612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811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131C5-FAE7-415C-B0D9-C334E771FECD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34BF9-AC3E-4254-83BE-0E763BD5B3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939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3241129" y="690278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IDLE</a:t>
            </a:r>
          </a:p>
        </p:txBody>
      </p:sp>
      <p:sp>
        <p:nvSpPr>
          <p:cNvPr id="22" name="Oval 21"/>
          <p:cNvSpPr/>
          <p:nvPr/>
        </p:nvSpPr>
        <p:spPr>
          <a:xfrm>
            <a:off x="3988744" y="1330968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DEBOUNCE1</a:t>
            </a:r>
          </a:p>
        </p:txBody>
      </p:sp>
      <p:sp>
        <p:nvSpPr>
          <p:cNvPr id="23" name="Oval 22"/>
          <p:cNvSpPr/>
          <p:nvPr/>
        </p:nvSpPr>
        <p:spPr>
          <a:xfrm>
            <a:off x="4443283" y="2679137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PRESS</a:t>
            </a:r>
          </a:p>
        </p:txBody>
      </p:sp>
      <p:sp>
        <p:nvSpPr>
          <p:cNvPr id="24" name="Oval 23"/>
          <p:cNvSpPr/>
          <p:nvPr/>
        </p:nvSpPr>
        <p:spPr>
          <a:xfrm>
            <a:off x="4443283" y="4523023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DPRESS</a:t>
            </a:r>
          </a:p>
        </p:txBody>
      </p:sp>
      <p:sp>
        <p:nvSpPr>
          <p:cNvPr id="25" name="Oval 24"/>
          <p:cNvSpPr/>
          <p:nvPr/>
        </p:nvSpPr>
        <p:spPr>
          <a:xfrm>
            <a:off x="6019044" y="4523023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LPRESS</a:t>
            </a:r>
          </a:p>
        </p:txBody>
      </p:sp>
      <p:sp>
        <p:nvSpPr>
          <p:cNvPr id="26" name="Oval 25"/>
          <p:cNvSpPr/>
          <p:nvPr/>
        </p:nvSpPr>
        <p:spPr>
          <a:xfrm>
            <a:off x="8650175" y="3502267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REPEAT</a:t>
            </a:r>
          </a:p>
        </p:txBody>
      </p:sp>
      <p:cxnSp>
        <p:nvCxnSpPr>
          <p:cNvPr id="32" name="Curved Connector 31"/>
          <p:cNvCxnSpPr>
            <a:stCxn id="20" idx="4"/>
            <a:endCxn id="22" idx="2"/>
          </p:cNvCxnSpPr>
          <p:nvPr/>
        </p:nvCxnSpPr>
        <p:spPr>
          <a:xfrm rot="16200000" flipH="1">
            <a:off x="3690591" y="1284815"/>
            <a:ext cx="388690" cy="20761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23" idx="4"/>
            <a:endCxn id="24" idx="0"/>
          </p:cNvCxnSpPr>
          <p:nvPr/>
        </p:nvCxnSpPr>
        <p:spPr>
          <a:xfrm rot="5400000">
            <a:off x="4313340" y="3853080"/>
            <a:ext cx="1339886" cy="127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25" idx="4"/>
            <a:endCxn id="26" idx="4"/>
          </p:cNvCxnSpPr>
          <p:nvPr/>
        </p:nvCxnSpPr>
        <p:spPr>
          <a:xfrm rot="5400000" flipH="1" flipV="1">
            <a:off x="7364231" y="3201079"/>
            <a:ext cx="1020756" cy="2631131"/>
          </a:xfrm>
          <a:prstGeom prst="curvedConnector3">
            <a:avLst>
              <a:gd name="adj1" fmla="val -22395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70" idx="0"/>
            <a:endCxn id="20" idx="2"/>
          </p:cNvCxnSpPr>
          <p:nvPr/>
        </p:nvCxnSpPr>
        <p:spPr>
          <a:xfrm rot="5400000" flipH="1" flipV="1">
            <a:off x="2292230" y="1724833"/>
            <a:ext cx="1731453" cy="16634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323379" y="1325733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active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756013" y="1846701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err="1"/>
              <a:t>Debounce</a:t>
            </a:r>
            <a:r>
              <a:rPr lang="en-AU" sz="1200" dirty="0"/>
              <a:t> timer expired</a:t>
            </a:r>
          </a:p>
        </p:txBody>
      </p:sp>
      <p:cxnSp>
        <p:nvCxnSpPr>
          <p:cNvPr id="58" name="Curved Connector 57"/>
          <p:cNvCxnSpPr>
            <a:stCxn id="23" idx="6"/>
            <a:endCxn id="25" idx="0"/>
          </p:cNvCxnSpPr>
          <p:nvPr/>
        </p:nvCxnSpPr>
        <p:spPr>
          <a:xfrm>
            <a:off x="5523283" y="2931137"/>
            <a:ext cx="1035761" cy="1591886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22" idx="4"/>
            <a:endCxn id="23" idx="0"/>
          </p:cNvCxnSpPr>
          <p:nvPr/>
        </p:nvCxnSpPr>
        <p:spPr>
          <a:xfrm rot="16200000" flipH="1">
            <a:off x="4333929" y="2029782"/>
            <a:ext cx="844169" cy="45453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994907" y="3643366"/>
            <a:ext cx="148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active</a:t>
            </a:r>
            <a:br>
              <a:rPr lang="en-AU" sz="1200" dirty="0"/>
            </a:br>
            <a:r>
              <a:rPr lang="en-AU" sz="1200" dirty="0"/>
              <a:t>AND</a:t>
            </a:r>
          </a:p>
          <a:p>
            <a:r>
              <a:rPr lang="en-AU" sz="1200" dirty="0"/>
              <a:t>Timer &lt; LPRESS time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609826" y="3380878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inactive</a:t>
            </a:r>
          </a:p>
        </p:txBody>
      </p:sp>
      <p:sp>
        <p:nvSpPr>
          <p:cNvPr id="70" name="Oval 69"/>
          <p:cNvSpPr/>
          <p:nvPr/>
        </p:nvSpPr>
        <p:spPr>
          <a:xfrm>
            <a:off x="2534784" y="2673731"/>
            <a:ext cx="1080000" cy="504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bg1"/>
                </a:solidFill>
              </a:rPr>
              <a:t>Detected PRESS</a:t>
            </a:r>
          </a:p>
        </p:txBody>
      </p:sp>
      <p:sp>
        <p:nvSpPr>
          <p:cNvPr id="92" name="Oval 91"/>
          <p:cNvSpPr/>
          <p:nvPr/>
        </p:nvSpPr>
        <p:spPr>
          <a:xfrm>
            <a:off x="2534785" y="4523023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DEBOUNCE 2</a:t>
            </a:r>
          </a:p>
        </p:txBody>
      </p:sp>
      <p:cxnSp>
        <p:nvCxnSpPr>
          <p:cNvPr id="93" name="Curved Connector 92"/>
          <p:cNvCxnSpPr>
            <a:stCxn id="24" idx="4"/>
            <a:endCxn id="92" idx="4"/>
          </p:cNvCxnSpPr>
          <p:nvPr/>
        </p:nvCxnSpPr>
        <p:spPr>
          <a:xfrm rot="5400000">
            <a:off x="4029034" y="4072774"/>
            <a:ext cx="12700" cy="1908498"/>
          </a:xfrm>
          <a:prstGeom prst="curvedConnector3">
            <a:avLst>
              <a:gd name="adj1" fmla="val 18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712183" y="1742691"/>
            <a:ext cx="1080000" cy="5040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WAIT</a:t>
            </a:r>
          </a:p>
        </p:txBody>
      </p:sp>
      <p:cxnSp>
        <p:nvCxnSpPr>
          <p:cNvPr id="97" name="Curved Connector 96"/>
          <p:cNvCxnSpPr>
            <a:stCxn id="96" idx="6"/>
            <a:endCxn id="20" idx="2"/>
          </p:cNvCxnSpPr>
          <p:nvPr/>
        </p:nvCxnSpPr>
        <p:spPr>
          <a:xfrm flipV="1">
            <a:off x="1792183" y="942278"/>
            <a:ext cx="1448946" cy="105241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010243" y="1261991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</a:t>
            </a:r>
            <a:br>
              <a:rPr lang="en-AU" sz="1200" dirty="0"/>
            </a:br>
            <a:r>
              <a:rPr lang="en-AU" sz="1200" dirty="0"/>
              <a:t>inactive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35911" y="3775435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still active</a:t>
            </a:r>
            <a:br>
              <a:rPr lang="en-AU" sz="1200" dirty="0"/>
            </a:br>
            <a:r>
              <a:rPr lang="en-AU" sz="1200" dirty="0"/>
              <a:t>after </a:t>
            </a:r>
            <a:r>
              <a:rPr lang="en-AU" sz="1200" dirty="0" err="1"/>
              <a:t>debounce</a:t>
            </a:r>
            <a:r>
              <a:rPr lang="en-AU" sz="1200" dirty="0"/>
              <a:t> time</a:t>
            </a:r>
          </a:p>
        </p:txBody>
      </p:sp>
      <p:sp>
        <p:nvSpPr>
          <p:cNvPr id="103" name="Oval 102"/>
          <p:cNvSpPr/>
          <p:nvPr/>
        </p:nvSpPr>
        <p:spPr>
          <a:xfrm>
            <a:off x="716007" y="2682956"/>
            <a:ext cx="1080000" cy="504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bg1"/>
                </a:solidFill>
              </a:rPr>
              <a:t>Detected DPRESS</a:t>
            </a:r>
          </a:p>
        </p:txBody>
      </p:sp>
      <p:cxnSp>
        <p:nvCxnSpPr>
          <p:cNvPr id="104" name="Curved Connector 103"/>
          <p:cNvCxnSpPr>
            <a:stCxn id="92" idx="2"/>
            <a:endCxn id="103" idx="4"/>
          </p:cNvCxnSpPr>
          <p:nvPr/>
        </p:nvCxnSpPr>
        <p:spPr>
          <a:xfrm rot="10800000">
            <a:off x="1256007" y="3186957"/>
            <a:ext cx="1278778" cy="1588067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urved Connector 107"/>
          <p:cNvCxnSpPr>
            <a:stCxn id="103" idx="0"/>
            <a:endCxn id="96" idx="4"/>
          </p:cNvCxnSpPr>
          <p:nvPr/>
        </p:nvCxnSpPr>
        <p:spPr>
          <a:xfrm rot="16200000" flipV="1">
            <a:off x="1035963" y="2462912"/>
            <a:ext cx="436265" cy="382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92" idx="0"/>
            <a:endCxn id="70" idx="4"/>
          </p:cNvCxnSpPr>
          <p:nvPr/>
        </p:nvCxnSpPr>
        <p:spPr>
          <a:xfrm rot="16200000" flipV="1">
            <a:off x="2402139" y="3850376"/>
            <a:ext cx="1345292" cy="1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2689572" y="3350400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inactive</a:t>
            </a:r>
          </a:p>
        </p:txBody>
      </p:sp>
      <p:sp>
        <p:nvSpPr>
          <p:cNvPr id="118" name="Oval 117"/>
          <p:cNvSpPr/>
          <p:nvPr/>
        </p:nvSpPr>
        <p:spPr>
          <a:xfrm>
            <a:off x="6594837" y="2682956"/>
            <a:ext cx="1080000" cy="504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bg1"/>
                </a:solidFill>
              </a:rPr>
              <a:t>Detected LPRESS</a:t>
            </a:r>
          </a:p>
        </p:txBody>
      </p:sp>
      <p:sp>
        <p:nvSpPr>
          <p:cNvPr id="119" name="Oval 118"/>
          <p:cNvSpPr/>
          <p:nvPr/>
        </p:nvSpPr>
        <p:spPr>
          <a:xfrm>
            <a:off x="8635021" y="2686037"/>
            <a:ext cx="1080000" cy="504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bg1"/>
                </a:solidFill>
              </a:rPr>
              <a:t>PRESS detected</a:t>
            </a:r>
          </a:p>
        </p:txBody>
      </p:sp>
      <p:cxnSp>
        <p:nvCxnSpPr>
          <p:cNvPr id="124" name="Curved Connector 123"/>
          <p:cNvCxnSpPr>
            <a:stCxn id="118" idx="0"/>
            <a:endCxn id="20" idx="6"/>
          </p:cNvCxnSpPr>
          <p:nvPr/>
        </p:nvCxnSpPr>
        <p:spPr>
          <a:xfrm rot="16200000" flipV="1">
            <a:off x="4857644" y="405763"/>
            <a:ext cx="1740678" cy="2813708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urved Connector 136"/>
          <p:cNvCxnSpPr>
            <a:stCxn id="26" idx="6"/>
            <a:endCxn id="119" idx="6"/>
          </p:cNvCxnSpPr>
          <p:nvPr/>
        </p:nvCxnSpPr>
        <p:spPr>
          <a:xfrm flipH="1" flipV="1">
            <a:off x="9715021" y="2938037"/>
            <a:ext cx="15154" cy="816230"/>
          </a:xfrm>
          <a:prstGeom prst="curvedConnector3">
            <a:avLst>
              <a:gd name="adj1" fmla="val -150851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9918857" y="3029051"/>
            <a:ext cx="148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active</a:t>
            </a:r>
            <a:br>
              <a:rPr lang="en-AU" sz="1200" dirty="0"/>
            </a:br>
            <a:r>
              <a:rPr lang="en-AU" sz="1200" dirty="0"/>
              <a:t>AND</a:t>
            </a:r>
          </a:p>
          <a:p>
            <a:r>
              <a:rPr lang="en-AU" sz="1200" dirty="0"/>
              <a:t>Repeat time expired</a:t>
            </a:r>
          </a:p>
        </p:txBody>
      </p:sp>
      <p:cxnSp>
        <p:nvCxnSpPr>
          <p:cNvPr id="150" name="Curved Connector 149"/>
          <p:cNvCxnSpPr>
            <a:stCxn id="119" idx="4"/>
            <a:endCxn id="26" idx="0"/>
          </p:cNvCxnSpPr>
          <p:nvPr/>
        </p:nvCxnSpPr>
        <p:spPr>
          <a:xfrm rot="16200000" flipH="1">
            <a:off x="9026483" y="3338575"/>
            <a:ext cx="312230" cy="1515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urved Connector 161"/>
          <p:cNvCxnSpPr>
            <a:endCxn id="20" idx="6"/>
          </p:cNvCxnSpPr>
          <p:nvPr/>
        </p:nvCxnSpPr>
        <p:spPr>
          <a:xfrm rot="10800000">
            <a:off x="4321129" y="942279"/>
            <a:ext cx="4329046" cy="2838173"/>
          </a:xfrm>
          <a:prstGeom prst="curvedConnector3">
            <a:avLst>
              <a:gd name="adj1" fmla="val 826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755588" y="4598780"/>
            <a:ext cx="1747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active after </a:t>
            </a:r>
            <a:br>
              <a:rPr lang="en-AU" sz="1200" dirty="0"/>
            </a:br>
            <a:r>
              <a:rPr lang="en-AU" sz="1200" dirty="0"/>
              <a:t>repeat threshold time</a:t>
            </a:r>
          </a:p>
        </p:txBody>
      </p:sp>
      <p:cxnSp>
        <p:nvCxnSpPr>
          <p:cNvPr id="172" name="Curved Connector 171"/>
          <p:cNvCxnSpPr>
            <a:stCxn id="25" idx="6"/>
            <a:endCxn id="118" idx="4"/>
          </p:cNvCxnSpPr>
          <p:nvPr/>
        </p:nvCxnSpPr>
        <p:spPr>
          <a:xfrm flipV="1">
            <a:off x="7099044" y="3186956"/>
            <a:ext cx="35793" cy="1588067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>
            <a:off x="7263589" y="3348838"/>
            <a:ext cx="148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inactive</a:t>
            </a:r>
            <a:br>
              <a:rPr lang="en-AU" sz="1200" dirty="0"/>
            </a:br>
            <a:r>
              <a:rPr lang="en-AU" sz="1200" dirty="0"/>
              <a:t>before repeat threshold time</a:t>
            </a:r>
          </a:p>
        </p:txBody>
      </p:sp>
      <p:cxnSp>
        <p:nvCxnSpPr>
          <p:cNvPr id="43" name="Curved Connector 42"/>
          <p:cNvCxnSpPr>
            <a:stCxn id="22" idx="0"/>
            <a:endCxn id="20" idx="6"/>
          </p:cNvCxnSpPr>
          <p:nvPr/>
        </p:nvCxnSpPr>
        <p:spPr>
          <a:xfrm rot="16200000" flipV="1">
            <a:off x="4230592" y="1032815"/>
            <a:ext cx="388690" cy="20761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293295" y="2192219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inactive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369099" y="938758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inactive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493588" y="5024316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active</a:t>
            </a:r>
            <a:br>
              <a:rPr lang="en-AU" sz="1200" dirty="0"/>
            </a:br>
            <a:r>
              <a:rPr lang="en-AU" sz="1200" dirty="0"/>
              <a:t>Timer &lt; DPRESS time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47141" y="3733625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 inactive</a:t>
            </a:r>
            <a:br>
              <a:rPr lang="en-AU" sz="1200" dirty="0"/>
            </a:br>
            <a:r>
              <a:rPr lang="en-AU" sz="1200" dirty="0"/>
              <a:t>Timer &gt; DPRESS time</a:t>
            </a:r>
          </a:p>
        </p:txBody>
      </p:sp>
      <p:cxnSp>
        <p:nvCxnSpPr>
          <p:cNvPr id="53" name="Curved Connector 52"/>
          <p:cNvCxnSpPr>
            <a:stCxn id="24" idx="2"/>
            <a:endCxn id="70" idx="6"/>
          </p:cNvCxnSpPr>
          <p:nvPr/>
        </p:nvCxnSpPr>
        <p:spPr>
          <a:xfrm rot="10800000">
            <a:off x="3614785" y="2925731"/>
            <a:ext cx="828499" cy="184929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96" idx="2"/>
            <a:endCxn id="96" idx="0"/>
          </p:cNvCxnSpPr>
          <p:nvPr/>
        </p:nvCxnSpPr>
        <p:spPr>
          <a:xfrm rot="10800000" flipH="1">
            <a:off x="712183" y="1742691"/>
            <a:ext cx="540000" cy="252000"/>
          </a:xfrm>
          <a:prstGeom prst="curvedConnector4">
            <a:avLst>
              <a:gd name="adj1" fmla="val -42333"/>
              <a:gd name="adj2" fmla="val 19071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26224" y="1281025"/>
            <a:ext cx="148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Switch</a:t>
            </a:r>
            <a:br>
              <a:rPr lang="en-AU" sz="1200" dirty="0"/>
            </a:br>
            <a:r>
              <a:rPr lang="en-AU" sz="1200" dirty="0"/>
              <a:t>active</a:t>
            </a:r>
          </a:p>
        </p:txBody>
      </p:sp>
    </p:spTree>
    <p:extLst>
      <p:ext uri="{BB962C8B-B14F-4D97-AF65-F5344CB8AC3E}">
        <p14:creationId xmlns:p14="http://schemas.microsoft.com/office/powerpoint/2010/main" val="2041574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43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Colli</dc:creator>
  <cp:lastModifiedBy>Marco Colli</cp:lastModifiedBy>
  <cp:revision>18</cp:revision>
  <dcterms:created xsi:type="dcterms:W3CDTF">2015-11-27T00:17:41Z</dcterms:created>
  <dcterms:modified xsi:type="dcterms:W3CDTF">2016-04-11T06:48:56Z</dcterms:modified>
</cp:coreProperties>
</file>