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93" autoAdjust="0"/>
  </p:normalViewPr>
  <p:slideViewPr>
    <p:cSldViewPr snapToObjects="1">
      <p:cViewPr>
        <p:scale>
          <a:sx n="200" d="100"/>
          <a:sy n="200" d="100"/>
        </p:scale>
        <p:origin x="2178" y="24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01EB2D9-023A-4DE3-8B0F-4199E1B7C1D4}" type="datetimeFigureOut">
              <a:rPr lang="en-GB" smtClean="0"/>
              <a:pPr/>
              <a:t>05/10/2014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D5072A1-F0FD-4F48-813E-4DEB483851F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072A1-F0FD-4F48-813E-4DEB483851F8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>
            <a:spLocks/>
          </p:cNvSpPr>
          <p:nvPr/>
        </p:nvSpPr>
        <p:spPr>
          <a:xfrm>
            <a:off x="3394800" y="2251800"/>
            <a:ext cx="2354400" cy="23544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0" name="Group 119"/>
          <p:cNvGrpSpPr/>
          <p:nvPr/>
        </p:nvGrpSpPr>
        <p:grpSpPr>
          <a:xfrm>
            <a:off x="2951820" y="2287804"/>
            <a:ext cx="3456384" cy="2509348"/>
            <a:chOff x="2951820" y="2287804"/>
            <a:chExt cx="3456384" cy="2509348"/>
          </a:xfrm>
        </p:grpSpPr>
        <p:sp>
          <p:nvSpPr>
            <p:cNvPr id="88" name="Wave 87"/>
            <p:cNvSpPr/>
            <p:nvPr/>
          </p:nvSpPr>
          <p:spPr>
            <a:xfrm>
              <a:off x="2951820" y="2924944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Wave 88"/>
            <p:cNvSpPr/>
            <p:nvPr/>
          </p:nvSpPr>
          <p:spPr>
            <a:xfrm>
              <a:off x="4103948" y="2924944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Wave 89"/>
            <p:cNvSpPr/>
            <p:nvPr/>
          </p:nvSpPr>
          <p:spPr>
            <a:xfrm>
              <a:off x="5256076" y="2924944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Wave 92"/>
            <p:cNvSpPr/>
            <p:nvPr/>
          </p:nvSpPr>
          <p:spPr>
            <a:xfrm>
              <a:off x="2951820" y="3277290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Wave 93"/>
            <p:cNvSpPr/>
            <p:nvPr/>
          </p:nvSpPr>
          <p:spPr>
            <a:xfrm>
              <a:off x="4103948" y="3277290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Wave 94"/>
            <p:cNvSpPr/>
            <p:nvPr/>
          </p:nvSpPr>
          <p:spPr>
            <a:xfrm>
              <a:off x="5256076" y="3277290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Wave 95"/>
            <p:cNvSpPr/>
            <p:nvPr/>
          </p:nvSpPr>
          <p:spPr>
            <a:xfrm>
              <a:off x="2951820" y="3609020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Wave 96"/>
            <p:cNvSpPr/>
            <p:nvPr/>
          </p:nvSpPr>
          <p:spPr>
            <a:xfrm>
              <a:off x="4103948" y="3609020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Wave 97"/>
            <p:cNvSpPr/>
            <p:nvPr/>
          </p:nvSpPr>
          <p:spPr>
            <a:xfrm>
              <a:off x="5256076" y="3609020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Wave 98"/>
            <p:cNvSpPr/>
            <p:nvPr/>
          </p:nvSpPr>
          <p:spPr>
            <a:xfrm>
              <a:off x="2951820" y="3933056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Wave 99"/>
            <p:cNvSpPr/>
            <p:nvPr/>
          </p:nvSpPr>
          <p:spPr>
            <a:xfrm>
              <a:off x="4103948" y="3933056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Wave 100"/>
            <p:cNvSpPr/>
            <p:nvPr/>
          </p:nvSpPr>
          <p:spPr>
            <a:xfrm>
              <a:off x="5256076" y="3933056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Wave 101"/>
            <p:cNvSpPr/>
            <p:nvPr/>
          </p:nvSpPr>
          <p:spPr>
            <a:xfrm>
              <a:off x="2951820" y="4257092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Wave 102"/>
            <p:cNvSpPr/>
            <p:nvPr/>
          </p:nvSpPr>
          <p:spPr>
            <a:xfrm>
              <a:off x="4103948" y="4257092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Wave 103"/>
            <p:cNvSpPr/>
            <p:nvPr/>
          </p:nvSpPr>
          <p:spPr>
            <a:xfrm>
              <a:off x="5256076" y="4257092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Wave 104"/>
            <p:cNvSpPr/>
            <p:nvPr/>
          </p:nvSpPr>
          <p:spPr>
            <a:xfrm>
              <a:off x="2951820" y="2600908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Wave 105"/>
            <p:cNvSpPr/>
            <p:nvPr/>
          </p:nvSpPr>
          <p:spPr>
            <a:xfrm>
              <a:off x="4103948" y="2600908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Wave 106"/>
            <p:cNvSpPr/>
            <p:nvPr/>
          </p:nvSpPr>
          <p:spPr>
            <a:xfrm>
              <a:off x="5256076" y="2600908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Wave 107"/>
            <p:cNvSpPr/>
            <p:nvPr/>
          </p:nvSpPr>
          <p:spPr>
            <a:xfrm>
              <a:off x="2951820" y="2287804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Wave 108"/>
            <p:cNvSpPr/>
            <p:nvPr/>
          </p:nvSpPr>
          <p:spPr>
            <a:xfrm>
              <a:off x="4103948" y="2287804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Wave 109"/>
            <p:cNvSpPr/>
            <p:nvPr/>
          </p:nvSpPr>
          <p:spPr>
            <a:xfrm>
              <a:off x="5256076" y="2287804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Wave 110"/>
            <p:cNvSpPr/>
            <p:nvPr/>
          </p:nvSpPr>
          <p:spPr>
            <a:xfrm>
              <a:off x="2951820" y="4581128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Wave 111"/>
            <p:cNvSpPr/>
            <p:nvPr/>
          </p:nvSpPr>
          <p:spPr>
            <a:xfrm>
              <a:off x="4103948" y="4581128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Wave 112"/>
            <p:cNvSpPr/>
            <p:nvPr/>
          </p:nvSpPr>
          <p:spPr>
            <a:xfrm>
              <a:off x="5256076" y="4581128"/>
              <a:ext cx="1152128" cy="216024"/>
            </a:xfrm>
            <a:prstGeom prst="wav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1" name="Donut 120"/>
          <p:cNvSpPr>
            <a:spLocks noChangeAspect="1"/>
          </p:cNvSpPr>
          <p:nvPr/>
        </p:nvSpPr>
        <p:spPr>
          <a:xfrm>
            <a:off x="2052000" y="909000"/>
            <a:ext cx="5040000" cy="5040000"/>
          </a:xfrm>
          <a:prstGeom prst="donut">
            <a:avLst>
              <a:gd name="adj" fmla="val 2666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3222000" y="2079000"/>
            <a:ext cx="2700000" cy="270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GB"/>
          </a:p>
        </p:txBody>
      </p:sp>
      <p:sp>
        <p:nvSpPr>
          <p:cNvPr id="12" name="Rectangle 11"/>
          <p:cNvSpPr>
            <a:spLocks noChangeAspect="1"/>
          </p:cNvSpPr>
          <p:nvPr/>
        </p:nvSpPr>
        <p:spPr>
          <a:xfrm>
            <a:off x="3328988" y="2185988"/>
            <a:ext cx="2490787" cy="249078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lIns="91440" tIns="45720" rIns="91440" bIns="45720">
            <a:prstTxWarp prst="textCircle">
              <a:avLst/>
            </a:prstTxWarp>
            <a:spAutoFit/>
          </a:bodyPr>
          <a:lstStyle/>
          <a:p>
            <a:pPr algn="ctr"/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          M.O.T                      </a:t>
            </a: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 Tax                    Insurance                  </a:t>
            </a: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Service         </a:t>
            </a:r>
            <a:endParaRPr lang="en-US" sz="1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563888" y="3032956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3792488" y="3032956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4021088" y="3032956"/>
            <a:ext cx="36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2" name="Straight Connector 51"/>
          <p:cNvCxnSpPr/>
          <p:nvPr/>
        </p:nvCxnSpPr>
        <p:spPr>
          <a:xfrm>
            <a:off x="3243600" y="3573016"/>
            <a:ext cx="11843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243600" y="3284984"/>
            <a:ext cx="11843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3563888" y="3645044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3792488" y="3645044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4021088" y="3645044"/>
            <a:ext cx="36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3" name="Straight Connector 62"/>
          <p:cNvCxnSpPr/>
          <p:nvPr/>
        </p:nvCxnSpPr>
        <p:spPr>
          <a:xfrm>
            <a:off x="4427984" y="2079000"/>
            <a:ext cx="0" cy="120598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4716016" y="2079000"/>
            <a:ext cx="0" cy="120598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4762912" y="3032956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4991512" y="3032956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5220112" y="3032956"/>
            <a:ext cx="36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4762912" y="3645044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4991512" y="3645044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220112" y="3645044"/>
            <a:ext cx="36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6" name="Straight Connector 75"/>
          <p:cNvCxnSpPr/>
          <p:nvPr/>
        </p:nvCxnSpPr>
        <p:spPr>
          <a:xfrm>
            <a:off x="4427984" y="3573016"/>
            <a:ext cx="0" cy="120598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4716016" y="3573016"/>
            <a:ext cx="0" cy="120598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716016" y="3573016"/>
            <a:ext cx="11843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716016" y="3284984"/>
            <a:ext cx="11843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3243600" y="3277290"/>
            <a:ext cx="2678400" cy="276999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GB" sz="1200" b="1" dirty="0" smtClean="0">
                <a:latin typeface="Courier New" pitchFamily="49" charset="0"/>
                <a:cs typeface="Courier New" pitchFamily="49" charset="0"/>
              </a:rPr>
              <a:t>VEHICLE</a:t>
            </a:r>
            <a:r>
              <a:rPr lang="en-GB" sz="1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200" b="1" dirty="0" smtClean="0">
                <a:latin typeface="Courier New" pitchFamily="49" charset="0"/>
                <a:cs typeface="Courier New" pitchFamily="49" charset="0"/>
              </a:rPr>
              <a:t>DATE </a:t>
            </a:r>
            <a:r>
              <a:rPr lang="en-GB" sz="1200" b="1" dirty="0" smtClean="0">
                <a:latin typeface="Courier New" pitchFamily="49" charset="0"/>
                <a:cs typeface="Courier New" pitchFamily="49" charset="0"/>
              </a:rPr>
              <a:t>REMINDER</a:t>
            </a:r>
            <a:endParaRPr lang="en-GB" sz="1200" b="1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84" name="Picture 83" descr="logo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78572" y="2287804"/>
            <a:ext cx="201440" cy="2293324"/>
          </a:xfrm>
          <a:prstGeom prst="rect">
            <a:avLst/>
          </a:prstGeom>
        </p:spPr>
      </p:pic>
      <p:sp>
        <p:nvSpPr>
          <p:cNvPr id="122" name="Oval 121"/>
          <p:cNvSpPr>
            <a:spLocks noChangeAspect="1"/>
          </p:cNvSpPr>
          <p:nvPr/>
        </p:nvSpPr>
        <p:spPr>
          <a:xfrm>
            <a:off x="3132000" y="1989000"/>
            <a:ext cx="2880000" cy="2880000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DanDIllon</cp:lastModifiedBy>
  <cp:revision>14</cp:revision>
  <dcterms:created xsi:type="dcterms:W3CDTF">2006-08-16T00:00:00Z</dcterms:created>
  <dcterms:modified xsi:type="dcterms:W3CDTF">2014-10-05T09:23:02Z</dcterms:modified>
</cp:coreProperties>
</file>