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7" r:id="rId2"/>
    <p:sldId id="283" r:id="rId3"/>
    <p:sldId id="288" r:id="rId4"/>
    <p:sldId id="289" r:id="rId5"/>
    <p:sldId id="267" r:id="rId6"/>
    <p:sldId id="286" r:id="rId7"/>
    <p:sldId id="268" r:id="rId8"/>
    <p:sldId id="276" r:id="rId9"/>
    <p:sldId id="272" r:id="rId10"/>
    <p:sldId id="285" r:id="rId11"/>
    <p:sldId id="263" r:id="rId1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6633"/>
    <a:srgbClr val="CC6600"/>
    <a:srgbClr val="404040"/>
    <a:srgbClr val="000000"/>
    <a:srgbClr val="C6D9F1"/>
    <a:srgbClr val="4A452A"/>
    <a:srgbClr val="D9D9D9"/>
    <a:srgbClr val="5781B9"/>
    <a:srgbClr val="4C79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5000" autoAdjust="0"/>
  </p:normalViewPr>
  <p:slideViewPr>
    <p:cSldViewPr snapToGrid="0">
      <p:cViewPr>
        <p:scale>
          <a:sx n="98" d="100"/>
          <a:sy n="98" d="100"/>
        </p:scale>
        <p:origin x="-1920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DD61A-D012-410E-ADF4-D65C0D07FFC1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938AF-8C60-4849-B6D1-6A99A51831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938AF-8C60-4849-B6D1-6A99A518313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938AF-8C60-4849-B6D1-6A99A518313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938AF-8C60-4849-B6D1-6A99A518313F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7EAB3-29BF-494A-B4C8-86A33C5165B2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B502-A6C8-4266-B820-65B85D7E5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7EAB3-29BF-494A-B4C8-86A33C5165B2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B502-A6C8-4266-B820-65B85D7E5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7EAB3-29BF-494A-B4C8-86A33C5165B2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B502-A6C8-4266-B820-65B85D7E5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7EAB3-29BF-494A-B4C8-86A33C5165B2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B502-A6C8-4266-B820-65B85D7E5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7EAB3-29BF-494A-B4C8-86A33C5165B2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B502-A6C8-4266-B820-65B85D7E5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7EAB3-29BF-494A-B4C8-86A33C5165B2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B502-A6C8-4266-B820-65B85D7E5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7EAB3-29BF-494A-B4C8-86A33C5165B2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B502-A6C8-4266-B820-65B85D7E5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7EAB3-29BF-494A-B4C8-86A33C5165B2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B502-A6C8-4266-B820-65B85D7E5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7EAB3-29BF-494A-B4C8-86A33C5165B2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B502-A6C8-4266-B820-65B85D7E5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7EAB3-29BF-494A-B4C8-86A33C5165B2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B502-A6C8-4266-B820-65B85D7E5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7EAB3-29BF-494A-B4C8-86A33C5165B2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B502-A6C8-4266-B820-65B85D7E5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7EAB3-29BF-494A-B4C8-86A33C5165B2}" type="datetimeFigureOut">
              <a:rPr lang="en-US" smtClean="0"/>
              <a:pPr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CB502-A6C8-4266-B820-65B85D7E5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Box 176"/>
          <p:cNvSpPr txBox="1"/>
          <p:nvPr/>
        </p:nvSpPr>
        <p:spPr>
          <a:xfrm>
            <a:off x="2681745" y="1716695"/>
            <a:ext cx="3482043" cy="16312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/>
              <a:t>Fly Line Winder</a:t>
            </a:r>
          </a:p>
          <a:p>
            <a:pPr algn="ctr"/>
            <a:r>
              <a:rPr lang="en-US" sz="3000" b="1" i="1" dirty="0" smtClean="0"/>
              <a:t>Howard Jewell</a:t>
            </a:r>
          </a:p>
          <a:p>
            <a:pPr algn="ctr"/>
            <a:r>
              <a:rPr lang="en-US" sz="3000" b="1" i="1" dirty="0" smtClean="0"/>
              <a:t>October 2014</a:t>
            </a:r>
            <a:endParaRPr lang="en-US" sz="30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801776" y="925964"/>
            <a:ext cx="5035304" cy="5035304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Oval 129"/>
          <p:cNvSpPr/>
          <p:nvPr/>
        </p:nvSpPr>
        <p:spPr>
          <a:xfrm>
            <a:off x="4084204" y="1491381"/>
            <a:ext cx="470448" cy="470454"/>
          </a:xfrm>
          <a:prstGeom prst="ellipse">
            <a:avLst/>
          </a:prstGeom>
          <a:blipFill dpi="0" rotWithShape="1">
            <a:blip r:embed="rId3" cstate="print">
              <a:alphaModFix amt="51000"/>
            </a:blip>
            <a:srcRect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 flipH="1">
            <a:off x="4084208" y="4931324"/>
            <a:ext cx="470441" cy="470448"/>
          </a:xfrm>
          <a:prstGeom prst="ellipse">
            <a:avLst/>
          </a:prstGeom>
          <a:blipFill dpi="0" rotWithShape="1">
            <a:blip r:embed="rId3" cstate="print">
              <a:alphaModFix amt="51000"/>
            </a:blip>
            <a:srcRect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8" name="Straight Connector 187"/>
          <p:cNvCxnSpPr/>
          <p:nvPr/>
        </p:nvCxnSpPr>
        <p:spPr>
          <a:xfrm>
            <a:off x="8276411" y="2483213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rot="5400000">
            <a:off x="7945498" y="2137185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8364950" y="1225614"/>
            <a:ext cx="4545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8639068" y="415392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rot="5400000">
            <a:off x="8739253" y="334153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rot="5400000">
            <a:off x="8107540" y="1358059"/>
            <a:ext cx="4545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8561628" y="907885"/>
            <a:ext cx="3419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rot="5400000">
            <a:off x="8650418" y="861502"/>
            <a:ext cx="3419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TextBox 195"/>
          <p:cNvSpPr txBox="1"/>
          <p:nvPr/>
        </p:nvSpPr>
        <p:spPr>
          <a:xfrm>
            <a:off x="8196591" y="636699"/>
            <a:ext cx="50564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3/8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8269606" y="88900"/>
            <a:ext cx="366126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1/4</a:t>
            </a:r>
            <a:endParaRPr lang="en-US" sz="800" b="1" dirty="0"/>
          </a:p>
        </p:txBody>
      </p:sp>
      <p:sp>
        <p:nvSpPr>
          <p:cNvPr id="198" name="TextBox 197"/>
          <p:cNvSpPr txBox="1"/>
          <p:nvPr/>
        </p:nvSpPr>
        <p:spPr>
          <a:xfrm>
            <a:off x="8489861" y="1314354"/>
            <a:ext cx="3648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1/2</a:t>
            </a:r>
            <a:endParaRPr lang="en-US" sz="800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8597411" y="1952330"/>
            <a:ext cx="3648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3/4</a:t>
            </a:r>
            <a:endParaRPr lang="en-US" sz="800" b="1" dirty="0"/>
          </a:p>
        </p:txBody>
      </p:sp>
      <p:sp>
        <p:nvSpPr>
          <p:cNvPr id="200" name="TextBox 199"/>
          <p:cNvSpPr txBox="1"/>
          <p:nvPr/>
        </p:nvSpPr>
        <p:spPr>
          <a:xfrm>
            <a:off x="97611" y="0"/>
            <a:ext cx="1697516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b="1" i="1" u="sng" dirty="0" smtClean="0"/>
              <a:t>Scale Drawing</a:t>
            </a:r>
            <a:endParaRPr lang="en-US" sz="2000" b="1" i="1" u="sng" dirty="0"/>
          </a:p>
        </p:txBody>
      </p:sp>
      <p:cxnSp>
        <p:nvCxnSpPr>
          <p:cNvPr id="228" name="Straight Arrow Connector 227"/>
          <p:cNvCxnSpPr/>
          <p:nvPr/>
        </p:nvCxnSpPr>
        <p:spPr>
          <a:xfrm rot="16200000">
            <a:off x="1808003" y="3435350"/>
            <a:ext cx="502285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7583900" y="1352614"/>
            <a:ext cx="454542" cy="0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4221491" y="1995599"/>
            <a:ext cx="69375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5 - 1/2”</a:t>
            </a:r>
            <a:endParaRPr lang="en-US" sz="1200" b="1" dirty="0"/>
          </a:p>
        </p:txBody>
      </p:sp>
      <p:sp>
        <p:nvSpPr>
          <p:cNvPr id="234" name="Oval 233"/>
          <p:cNvSpPr/>
          <p:nvPr/>
        </p:nvSpPr>
        <p:spPr>
          <a:xfrm>
            <a:off x="2348145" y="1472333"/>
            <a:ext cx="3942566" cy="3942566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2" name="Oval 241"/>
          <p:cNvSpPr/>
          <p:nvPr/>
        </p:nvSpPr>
        <p:spPr>
          <a:xfrm rot="5400000">
            <a:off x="5798621" y="3211340"/>
            <a:ext cx="470448" cy="470454"/>
          </a:xfrm>
          <a:prstGeom prst="ellipse">
            <a:avLst/>
          </a:prstGeom>
          <a:blipFill dpi="0" rotWithShape="1">
            <a:blip r:embed="rId3" cstate="print">
              <a:alphaModFix amt="51000"/>
            </a:blip>
            <a:srcRect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 rot="5400000" flipH="1">
            <a:off x="2358684" y="3211343"/>
            <a:ext cx="470441" cy="470448"/>
          </a:xfrm>
          <a:prstGeom prst="ellipse">
            <a:avLst/>
          </a:prstGeom>
          <a:blipFill dpi="0" rotWithShape="1">
            <a:blip r:embed="rId3" cstate="print">
              <a:alphaModFix amt="51000"/>
            </a:blip>
            <a:srcRect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 rot="18900000">
            <a:off x="2865227" y="1992372"/>
            <a:ext cx="470448" cy="470454"/>
          </a:xfrm>
          <a:prstGeom prst="ellipse">
            <a:avLst/>
          </a:prstGeom>
          <a:blipFill dpi="0" rotWithShape="1">
            <a:blip r:embed="rId3" cstate="print">
              <a:alphaModFix amt="51000"/>
            </a:blip>
            <a:srcRect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 rot="18900000" flipH="1">
            <a:off x="5297635" y="4424780"/>
            <a:ext cx="470441" cy="470448"/>
          </a:xfrm>
          <a:prstGeom prst="ellipse">
            <a:avLst/>
          </a:prstGeom>
          <a:blipFill dpi="0" rotWithShape="1">
            <a:blip r:embed="rId3" cstate="print">
              <a:alphaModFix amt="51000"/>
            </a:blip>
            <a:srcRect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Straight Arrow Connector 249"/>
          <p:cNvCxnSpPr>
            <a:stCxn id="243" idx="4"/>
            <a:endCxn id="242" idx="0"/>
          </p:cNvCxnSpPr>
          <p:nvPr/>
        </p:nvCxnSpPr>
        <p:spPr>
          <a:xfrm>
            <a:off x="2358681" y="3446567"/>
            <a:ext cx="391039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Arrow Connector 251"/>
          <p:cNvCxnSpPr/>
          <p:nvPr/>
        </p:nvCxnSpPr>
        <p:spPr>
          <a:xfrm rot="2700000">
            <a:off x="2588553" y="3457482"/>
            <a:ext cx="345858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TextBox 253"/>
          <p:cNvSpPr txBox="1"/>
          <p:nvPr/>
        </p:nvSpPr>
        <p:spPr>
          <a:xfrm>
            <a:off x="3356455" y="2445466"/>
            <a:ext cx="80170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3 - 3/4”</a:t>
            </a:r>
            <a:endParaRPr lang="en-US" sz="1200" b="1" dirty="0"/>
          </a:p>
        </p:txBody>
      </p:sp>
      <p:sp>
        <p:nvSpPr>
          <p:cNvPr id="239" name="Oval 238"/>
          <p:cNvSpPr/>
          <p:nvPr/>
        </p:nvSpPr>
        <p:spPr>
          <a:xfrm rot="2700000">
            <a:off x="5297629" y="1992372"/>
            <a:ext cx="470448" cy="470454"/>
          </a:xfrm>
          <a:prstGeom prst="ellipse">
            <a:avLst/>
          </a:prstGeom>
          <a:blipFill dpi="0" rotWithShape="1">
            <a:blip r:embed="rId3" cstate="print">
              <a:alphaModFix amt="51000"/>
            </a:blip>
            <a:srcRect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 rot="2700000">
            <a:off x="4193637" y="3314773"/>
            <a:ext cx="233941" cy="233944"/>
          </a:xfrm>
          <a:prstGeom prst="ellipse">
            <a:avLst/>
          </a:prstGeom>
          <a:blipFill dpi="0" rotWithShape="1">
            <a:blip r:embed="rId3" cstate="print">
              <a:alphaModFix amt="51000"/>
            </a:blip>
            <a:srcRect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val 239"/>
          <p:cNvSpPr/>
          <p:nvPr/>
        </p:nvSpPr>
        <p:spPr>
          <a:xfrm rot="2700000" flipH="1">
            <a:off x="2865228" y="4424780"/>
            <a:ext cx="470441" cy="470448"/>
          </a:xfrm>
          <a:prstGeom prst="ellipse">
            <a:avLst/>
          </a:prstGeom>
          <a:blipFill dpi="0" rotWithShape="1">
            <a:blip r:embed="rId3" cstate="print">
              <a:alphaModFix amt="51000"/>
            </a:blip>
            <a:srcRect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2802837" y="3245614"/>
            <a:ext cx="279098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4 - 1/4</a:t>
            </a:r>
            <a:r>
              <a:rPr lang="en-US" sz="1200" b="1" dirty="0" smtClean="0"/>
              <a:t>”</a:t>
            </a:r>
          </a:p>
          <a:p>
            <a:r>
              <a:rPr lang="en-US" sz="800" b="1" dirty="0" smtClean="0"/>
              <a:t>This means every turn is 1/3 of a meter. </a:t>
            </a:r>
          </a:p>
          <a:p>
            <a:r>
              <a:rPr lang="en-US" sz="800" b="1" dirty="0" smtClean="0"/>
              <a:t>Change to 3-13/16 for it to be 1/3 of a yard</a:t>
            </a:r>
            <a:endParaRPr lang="en-US" sz="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ounded Rectangle 124"/>
          <p:cNvSpPr/>
          <p:nvPr/>
        </p:nvSpPr>
        <p:spPr>
          <a:xfrm>
            <a:off x="2976347" y="688882"/>
            <a:ext cx="166621" cy="1484939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Connector 126"/>
          <p:cNvCxnSpPr/>
          <p:nvPr/>
        </p:nvCxnSpPr>
        <p:spPr>
          <a:xfrm>
            <a:off x="3229452" y="728071"/>
            <a:ext cx="0" cy="1406564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ounded Rectangle 139"/>
          <p:cNvSpPr/>
          <p:nvPr/>
        </p:nvSpPr>
        <p:spPr>
          <a:xfrm>
            <a:off x="1139079" y="4473482"/>
            <a:ext cx="166621" cy="1484939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1" name="Straight Connector 140"/>
          <p:cNvCxnSpPr/>
          <p:nvPr/>
        </p:nvCxnSpPr>
        <p:spPr>
          <a:xfrm>
            <a:off x="2077985" y="4512671"/>
            <a:ext cx="0" cy="1406564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ounded Rectangle 141"/>
          <p:cNvSpPr/>
          <p:nvPr/>
        </p:nvSpPr>
        <p:spPr>
          <a:xfrm>
            <a:off x="5755401" y="4602891"/>
            <a:ext cx="904891" cy="13002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ounded Rectangle 142"/>
          <p:cNvSpPr/>
          <p:nvPr/>
        </p:nvSpPr>
        <p:spPr>
          <a:xfrm>
            <a:off x="2023725" y="4973890"/>
            <a:ext cx="2262504" cy="484124"/>
          </a:xfrm>
          <a:prstGeom prst="roundRect">
            <a:avLst>
              <a:gd name="adj" fmla="val 25733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TextBox 145"/>
          <p:cNvSpPr txBox="1"/>
          <p:nvPr/>
        </p:nvSpPr>
        <p:spPr>
          <a:xfrm>
            <a:off x="4425594" y="3908501"/>
            <a:ext cx="81907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Threaded anchor</a:t>
            </a:r>
            <a:endParaRPr lang="en-US" sz="1200" b="1" dirty="0"/>
          </a:p>
        </p:txBody>
      </p:sp>
      <p:sp>
        <p:nvSpPr>
          <p:cNvPr id="147" name="TextBox 146"/>
          <p:cNvSpPr txBox="1"/>
          <p:nvPr/>
        </p:nvSpPr>
        <p:spPr>
          <a:xfrm>
            <a:off x="1873492" y="3916969"/>
            <a:ext cx="50564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Flat head bolt</a:t>
            </a:r>
            <a:endParaRPr lang="en-US" sz="1200" b="1" dirty="0"/>
          </a:p>
        </p:txBody>
      </p:sp>
      <p:sp>
        <p:nvSpPr>
          <p:cNvPr id="148" name="TextBox 147"/>
          <p:cNvSpPr txBox="1"/>
          <p:nvPr/>
        </p:nvSpPr>
        <p:spPr>
          <a:xfrm>
            <a:off x="7537856" y="3941298"/>
            <a:ext cx="87462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Knob </a:t>
            </a:r>
          </a:p>
          <a:p>
            <a:pPr algn="ctr"/>
            <a:r>
              <a:rPr lang="en-US" sz="1200" b="1" dirty="0" smtClean="0"/>
              <a:t>Right Side End view</a:t>
            </a:r>
            <a:endParaRPr lang="en-US" sz="1200" b="1" dirty="0"/>
          </a:p>
        </p:txBody>
      </p:sp>
      <p:sp>
        <p:nvSpPr>
          <p:cNvPr id="150" name="TextBox 149"/>
          <p:cNvSpPr txBox="1"/>
          <p:nvPr/>
        </p:nvSpPr>
        <p:spPr>
          <a:xfrm>
            <a:off x="546652" y="3511519"/>
            <a:ext cx="1004171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Felt </a:t>
            </a:r>
            <a:r>
              <a:rPr lang="en-US" sz="1200" b="1" dirty="0" smtClean="0"/>
              <a:t>chair leg pad with adhesive backing as </a:t>
            </a:r>
            <a:r>
              <a:rPr lang="en-US" sz="1200" b="1" dirty="0" smtClean="0"/>
              <a:t>friction pad</a:t>
            </a:r>
            <a:endParaRPr lang="en-US" sz="1200" b="1" dirty="0"/>
          </a:p>
        </p:txBody>
      </p:sp>
      <p:grpSp>
        <p:nvGrpSpPr>
          <p:cNvPr id="162" name="Group 161"/>
          <p:cNvGrpSpPr/>
          <p:nvPr/>
        </p:nvGrpSpPr>
        <p:grpSpPr>
          <a:xfrm>
            <a:off x="4539423" y="4416518"/>
            <a:ext cx="665513" cy="1642188"/>
            <a:chOff x="4539423" y="4416518"/>
            <a:chExt cx="665513" cy="1642188"/>
          </a:xfrm>
        </p:grpSpPr>
        <p:grpSp>
          <p:nvGrpSpPr>
            <p:cNvPr id="132" name="Group 36"/>
            <p:cNvGrpSpPr/>
            <p:nvPr/>
          </p:nvGrpSpPr>
          <p:grpSpPr>
            <a:xfrm>
              <a:off x="4539423" y="4419577"/>
              <a:ext cx="665513" cy="1639129"/>
              <a:chOff x="6064566" y="5605994"/>
              <a:chExt cx="174149" cy="407450"/>
            </a:xfrm>
          </p:grpSpPr>
          <p:sp>
            <p:nvSpPr>
              <p:cNvPr id="133" name="Rounded Rectangle 132"/>
              <p:cNvSpPr/>
              <p:nvPr/>
            </p:nvSpPr>
            <p:spPr>
              <a:xfrm>
                <a:off x="6064566" y="5605994"/>
                <a:ext cx="45719" cy="40745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ounded Rectangle 138"/>
              <p:cNvSpPr/>
              <p:nvPr/>
            </p:nvSpPr>
            <p:spPr>
              <a:xfrm>
                <a:off x="6095433" y="5709537"/>
                <a:ext cx="143282" cy="20711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7" name="Flowchart: Extract 156"/>
            <p:cNvSpPr/>
            <p:nvPr/>
          </p:nvSpPr>
          <p:spPr>
            <a:xfrm rot="5400000">
              <a:off x="4772050" y="4336085"/>
              <a:ext cx="93134" cy="254000"/>
            </a:xfrm>
            <a:prstGeom prst="flowChartExtra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Flowchart: Extract 157"/>
            <p:cNvSpPr/>
            <p:nvPr/>
          </p:nvSpPr>
          <p:spPr>
            <a:xfrm rot="5400000">
              <a:off x="4772050" y="5884333"/>
              <a:ext cx="93134" cy="254000"/>
            </a:xfrm>
            <a:prstGeom prst="flowChartExtra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136535" y="366288"/>
            <a:ext cx="926407" cy="5539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 smtClean="0"/>
              <a:t>Drag</a:t>
            </a:r>
            <a:endParaRPr lang="en-US" sz="3000" b="1" dirty="0"/>
          </a:p>
        </p:txBody>
      </p:sp>
      <p:sp>
        <p:nvSpPr>
          <p:cNvPr id="160" name="TextBox 159"/>
          <p:cNvSpPr txBox="1"/>
          <p:nvPr/>
        </p:nvSpPr>
        <p:spPr>
          <a:xfrm>
            <a:off x="5845556" y="3969177"/>
            <a:ext cx="69247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Plastic Knob</a:t>
            </a:r>
            <a:endParaRPr lang="en-US" sz="1200" b="1" dirty="0"/>
          </a:p>
        </p:txBody>
      </p:sp>
      <p:sp>
        <p:nvSpPr>
          <p:cNvPr id="129" name="Rounded Rectangle 128"/>
          <p:cNvSpPr/>
          <p:nvPr/>
        </p:nvSpPr>
        <p:spPr>
          <a:xfrm>
            <a:off x="3240622" y="1189290"/>
            <a:ext cx="2262504" cy="484124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36"/>
          <p:cNvGrpSpPr/>
          <p:nvPr/>
        </p:nvGrpSpPr>
        <p:grpSpPr>
          <a:xfrm>
            <a:off x="3269424" y="634977"/>
            <a:ext cx="665513" cy="1639129"/>
            <a:chOff x="6064566" y="5605994"/>
            <a:chExt cx="174149" cy="407450"/>
          </a:xfrm>
        </p:grpSpPr>
        <p:sp>
          <p:nvSpPr>
            <p:cNvPr id="113" name="Rounded Rectangle 112"/>
            <p:cNvSpPr/>
            <p:nvPr/>
          </p:nvSpPr>
          <p:spPr>
            <a:xfrm>
              <a:off x="6064566" y="5605994"/>
              <a:ext cx="45719" cy="40745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6095433" y="5709537"/>
              <a:ext cx="143282" cy="20711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63" name="Straight Connector 162"/>
          <p:cNvCxnSpPr/>
          <p:nvPr/>
        </p:nvCxnSpPr>
        <p:spPr>
          <a:xfrm>
            <a:off x="8458200" y="2394313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rot="5400000">
            <a:off x="8772746" y="2012426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8689458" y="1479682"/>
            <a:ext cx="4545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8820857" y="326492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5400000">
            <a:off x="8921042" y="245253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rot="5400000">
            <a:off x="8845141" y="1340877"/>
            <a:ext cx="4545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8743417" y="818985"/>
            <a:ext cx="3419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rot="5400000">
            <a:off x="8832207" y="772602"/>
            <a:ext cx="3419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8638359" y="610552"/>
            <a:ext cx="50564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3/8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8666548" y="142751"/>
            <a:ext cx="366126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1/4</a:t>
            </a:r>
            <a:endParaRPr lang="en-US" sz="800" b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8671650" y="1225454"/>
            <a:ext cx="3648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1/2</a:t>
            </a:r>
            <a:endParaRPr lang="en-US" sz="800" b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8656402" y="2069618"/>
            <a:ext cx="3648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3/4</a:t>
            </a:r>
            <a:endParaRPr lang="en-US" sz="800" b="1" dirty="0"/>
          </a:p>
        </p:txBody>
      </p:sp>
      <p:sp>
        <p:nvSpPr>
          <p:cNvPr id="180" name="Rounded Rectangle 179"/>
          <p:cNvSpPr/>
          <p:nvPr/>
        </p:nvSpPr>
        <p:spPr>
          <a:xfrm>
            <a:off x="5420784" y="769700"/>
            <a:ext cx="904891" cy="13002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 rot="18828687">
            <a:off x="7419398" y="4849215"/>
            <a:ext cx="1149010" cy="861996"/>
            <a:chOff x="1390755" y="5795265"/>
            <a:chExt cx="514639" cy="386086"/>
          </a:xfrm>
        </p:grpSpPr>
        <p:sp>
          <p:nvSpPr>
            <p:cNvPr id="39" name="Trapezoid 38"/>
            <p:cNvSpPr/>
            <p:nvPr/>
          </p:nvSpPr>
          <p:spPr>
            <a:xfrm rot="2766454">
              <a:off x="1701552" y="5735754"/>
              <a:ext cx="144332" cy="263353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39"/>
            <p:cNvSpPr/>
            <p:nvPr/>
          </p:nvSpPr>
          <p:spPr>
            <a:xfrm rot="2766454" flipV="1">
              <a:off x="1450266" y="5977508"/>
              <a:ext cx="144332" cy="263353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 rot="2766454">
              <a:off x="1537786" y="5877066"/>
              <a:ext cx="219635" cy="22922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ounded Rectangle 150"/>
          <p:cNvSpPr/>
          <p:nvPr/>
        </p:nvSpPr>
        <p:spPr>
          <a:xfrm>
            <a:off x="0" y="6378187"/>
            <a:ext cx="8026400" cy="379709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530109" y="4967809"/>
            <a:ext cx="233552" cy="23355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ounded Rectangle 121"/>
          <p:cNvSpPr/>
          <p:nvPr/>
        </p:nvSpPr>
        <p:spPr>
          <a:xfrm>
            <a:off x="0" y="2822282"/>
            <a:ext cx="8026400" cy="379709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5" name="Group 214"/>
          <p:cNvGrpSpPr/>
          <p:nvPr/>
        </p:nvGrpSpPr>
        <p:grpSpPr>
          <a:xfrm>
            <a:off x="5800867" y="526037"/>
            <a:ext cx="2095234" cy="2095232"/>
            <a:chOff x="6394244" y="277249"/>
            <a:chExt cx="2095234" cy="2095232"/>
          </a:xfrm>
        </p:grpSpPr>
        <p:sp>
          <p:nvSpPr>
            <p:cNvPr id="153" name="Oval 152"/>
            <p:cNvSpPr/>
            <p:nvPr/>
          </p:nvSpPr>
          <p:spPr>
            <a:xfrm>
              <a:off x="6394244" y="277249"/>
              <a:ext cx="2095234" cy="2095232"/>
            </a:xfrm>
            <a:prstGeom prst="ellipse">
              <a:avLst/>
            </a:prstGeom>
            <a:noFill/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4" name="Oval 153"/>
            <p:cNvSpPr/>
            <p:nvPr/>
          </p:nvSpPr>
          <p:spPr>
            <a:xfrm>
              <a:off x="6467239" y="350244"/>
              <a:ext cx="1949244" cy="1949243"/>
            </a:xfrm>
            <a:prstGeom prst="ellipse">
              <a:avLst/>
            </a:prstGeom>
            <a:noFill/>
            <a:ln w="31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9" name="Oval 158"/>
            <p:cNvSpPr/>
            <p:nvPr/>
          </p:nvSpPr>
          <p:spPr>
            <a:xfrm>
              <a:off x="6443122" y="326126"/>
              <a:ext cx="1997479" cy="1997479"/>
            </a:xfrm>
            <a:prstGeom prst="ellipse">
              <a:avLst/>
            </a:prstGeom>
            <a:noFill/>
            <a:ln w="31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1" name="Oval 160"/>
            <p:cNvSpPr/>
            <p:nvPr/>
          </p:nvSpPr>
          <p:spPr>
            <a:xfrm>
              <a:off x="6487001" y="370005"/>
              <a:ext cx="1909721" cy="1909721"/>
            </a:xfrm>
            <a:prstGeom prst="ellipse">
              <a:avLst/>
            </a:prstGeom>
            <a:noFill/>
            <a:ln w="31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2" name="Oval 161"/>
            <p:cNvSpPr/>
            <p:nvPr/>
          </p:nvSpPr>
          <p:spPr>
            <a:xfrm>
              <a:off x="6510408" y="393412"/>
              <a:ext cx="1862907" cy="1862906"/>
            </a:xfrm>
            <a:prstGeom prst="ellipse">
              <a:avLst/>
            </a:prstGeom>
            <a:noFill/>
            <a:ln w="31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5" name="Oval 164"/>
            <p:cNvSpPr/>
            <p:nvPr/>
          </p:nvSpPr>
          <p:spPr>
            <a:xfrm>
              <a:off x="6530339" y="413344"/>
              <a:ext cx="1823044" cy="1823043"/>
            </a:xfrm>
            <a:prstGeom prst="ellipse">
              <a:avLst/>
            </a:prstGeom>
            <a:noFill/>
            <a:ln w="31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Oval 165"/>
            <p:cNvSpPr/>
            <p:nvPr/>
          </p:nvSpPr>
          <p:spPr>
            <a:xfrm>
              <a:off x="6553593" y="436597"/>
              <a:ext cx="1776537" cy="1776536"/>
            </a:xfrm>
            <a:prstGeom prst="ellipse">
              <a:avLst/>
            </a:prstGeom>
            <a:noFill/>
            <a:ln w="31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Oval 167"/>
            <p:cNvSpPr/>
            <p:nvPr/>
          </p:nvSpPr>
          <p:spPr>
            <a:xfrm>
              <a:off x="6573524" y="456529"/>
              <a:ext cx="1736674" cy="1736673"/>
            </a:xfrm>
            <a:prstGeom prst="ellipse">
              <a:avLst/>
            </a:prstGeom>
            <a:noFill/>
            <a:ln w="31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Oval 169"/>
            <p:cNvSpPr/>
            <p:nvPr/>
          </p:nvSpPr>
          <p:spPr>
            <a:xfrm>
              <a:off x="6596777" y="479782"/>
              <a:ext cx="1690168" cy="1690167"/>
            </a:xfrm>
            <a:prstGeom prst="ellipse">
              <a:avLst/>
            </a:prstGeom>
            <a:noFill/>
            <a:ln w="31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" name="Oval 171"/>
            <p:cNvSpPr/>
            <p:nvPr/>
          </p:nvSpPr>
          <p:spPr>
            <a:xfrm>
              <a:off x="6622991" y="505996"/>
              <a:ext cx="1637741" cy="1637739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/>
            <p:cNvSpPr/>
            <p:nvPr/>
          </p:nvSpPr>
          <p:spPr>
            <a:xfrm>
              <a:off x="6420110" y="303114"/>
              <a:ext cx="2043503" cy="2043502"/>
            </a:xfrm>
            <a:prstGeom prst="ellipse">
              <a:avLst/>
            </a:prstGeom>
            <a:noFill/>
            <a:ln w="31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6" name="Trapezoid 175"/>
          <p:cNvSpPr/>
          <p:nvPr/>
        </p:nvSpPr>
        <p:spPr>
          <a:xfrm>
            <a:off x="5849207" y="1391771"/>
            <a:ext cx="1990164" cy="1418892"/>
          </a:xfrm>
          <a:prstGeom prst="trapezoid">
            <a:avLst>
              <a:gd name="adj" fmla="val 41660"/>
            </a:avLst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/>
        </p:nvSpPr>
        <p:spPr>
          <a:xfrm>
            <a:off x="6647948" y="2163470"/>
            <a:ext cx="4010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dirty="0"/>
              <a:t>B</a:t>
            </a:r>
          </a:p>
        </p:txBody>
      </p:sp>
      <p:sp>
        <p:nvSpPr>
          <p:cNvPr id="220" name="Hexagon 219"/>
          <p:cNvSpPr/>
          <p:nvPr/>
        </p:nvSpPr>
        <p:spPr>
          <a:xfrm>
            <a:off x="6759894" y="1497282"/>
            <a:ext cx="177181" cy="152742"/>
          </a:xfrm>
          <a:prstGeom prst="hexagon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7" name="Group 256"/>
          <p:cNvGrpSpPr/>
          <p:nvPr/>
        </p:nvGrpSpPr>
        <p:grpSpPr>
          <a:xfrm>
            <a:off x="5455764" y="1579645"/>
            <a:ext cx="456949" cy="1220705"/>
            <a:chOff x="6318579" y="1579645"/>
            <a:chExt cx="456949" cy="1220705"/>
          </a:xfrm>
        </p:grpSpPr>
        <p:cxnSp>
          <p:nvCxnSpPr>
            <p:cNvPr id="248" name="Straight Arrow Connector 247"/>
            <p:cNvCxnSpPr/>
            <p:nvPr/>
          </p:nvCxnSpPr>
          <p:spPr>
            <a:xfrm>
              <a:off x="6438173" y="1582136"/>
              <a:ext cx="0" cy="121821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9" name="TextBox 248"/>
            <p:cNvSpPr txBox="1"/>
            <p:nvPr/>
          </p:nvSpPr>
          <p:spPr>
            <a:xfrm>
              <a:off x="6380868" y="1788935"/>
              <a:ext cx="394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3”</a:t>
              </a:r>
              <a:endParaRPr lang="en-US" dirty="0"/>
            </a:p>
          </p:txBody>
        </p:sp>
        <p:cxnSp>
          <p:nvCxnSpPr>
            <p:cNvPr id="253" name="Straight Connector 252"/>
            <p:cNvCxnSpPr/>
            <p:nvPr/>
          </p:nvCxnSpPr>
          <p:spPr>
            <a:xfrm>
              <a:off x="6318579" y="1579645"/>
              <a:ext cx="23918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8" name="Group 257"/>
          <p:cNvGrpSpPr/>
          <p:nvPr/>
        </p:nvGrpSpPr>
        <p:grpSpPr>
          <a:xfrm rot="5400000">
            <a:off x="388210" y="2863479"/>
            <a:ext cx="444285" cy="1220705"/>
            <a:chOff x="6318579" y="1579645"/>
            <a:chExt cx="444285" cy="1220705"/>
          </a:xfrm>
        </p:grpSpPr>
        <p:cxnSp>
          <p:nvCxnSpPr>
            <p:cNvPr id="259" name="Straight Arrow Connector 258"/>
            <p:cNvCxnSpPr/>
            <p:nvPr/>
          </p:nvCxnSpPr>
          <p:spPr>
            <a:xfrm>
              <a:off x="6438173" y="1582136"/>
              <a:ext cx="0" cy="121821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0" name="TextBox 259"/>
            <p:cNvSpPr txBox="1"/>
            <p:nvPr/>
          </p:nvSpPr>
          <p:spPr>
            <a:xfrm rot="16200000">
              <a:off x="6380868" y="1788935"/>
              <a:ext cx="394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3”</a:t>
              </a:r>
              <a:endParaRPr lang="en-US" dirty="0"/>
            </a:p>
          </p:txBody>
        </p:sp>
        <p:cxnSp>
          <p:nvCxnSpPr>
            <p:cNvPr id="261" name="Straight Connector 260"/>
            <p:cNvCxnSpPr/>
            <p:nvPr/>
          </p:nvCxnSpPr>
          <p:spPr>
            <a:xfrm>
              <a:off x="6318579" y="1579645"/>
              <a:ext cx="23918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2" name="Group 261"/>
          <p:cNvGrpSpPr/>
          <p:nvPr/>
        </p:nvGrpSpPr>
        <p:grpSpPr>
          <a:xfrm rot="5400000">
            <a:off x="1601593" y="2855336"/>
            <a:ext cx="444285" cy="1220705"/>
            <a:chOff x="6318579" y="1579645"/>
            <a:chExt cx="444285" cy="1220705"/>
          </a:xfrm>
        </p:grpSpPr>
        <p:cxnSp>
          <p:nvCxnSpPr>
            <p:cNvPr id="263" name="Straight Arrow Connector 262"/>
            <p:cNvCxnSpPr/>
            <p:nvPr/>
          </p:nvCxnSpPr>
          <p:spPr>
            <a:xfrm>
              <a:off x="6438173" y="1582136"/>
              <a:ext cx="0" cy="121821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4" name="TextBox 263"/>
            <p:cNvSpPr txBox="1"/>
            <p:nvPr/>
          </p:nvSpPr>
          <p:spPr>
            <a:xfrm rot="16200000">
              <a:off x="6380868" y="1788935"/>
              <a:ext cx="394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3”</a:t>
              </a:r>
              <a:endParaRPr lang="en-US" dirty="0"/>
            </a:p>
          </p:txBody>
        </p:sp>
        <p:cxnSp>
          <p:nvCxnSpPr>
            <p:cNvPr id="265" name="Straight Connector 264"/>
            <p:cNvCxnSpPr/>
            <p:nvPr/>
          </p:nvCxnSpPr>
          <p:spPr>
            <a:xfrm>
              <a:off x="6318579" y="1579645"/>
              <a:ext cx="23918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" name="Group 265"/>
          <p:cNvGrpSpPr/>
          <p:nvPr/>
        </p:nvGrpSpPr>
        <p:grpSpPr>
          <a:xfrm rot="5400000">
            <a:off x="2816140" y="2848357"/>
            <a:ext cx="444286" cy="1220705"/>
            <a:chOff x="6318579" y="1579645"/>
            <a:chExt cx="444286" cy="1220705"/>
          </a:xfrm>
        </p:grpSpPr>
        <p:cxnSp>
          <p:nvCxnSpPr>
            <p:cNvPr id="267" name="Straight Arrow Connector 266"/>
            <p:cNvCxnSpPr/>
            <p:nvPr/>
          </p:nvCxnSpPr>
          <p:spPr>
            <a:xfrm>
              <a:off x="6438173" y="1582136"/>
              <a:ext cx="0" cy="121821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8" name="TextBox 267"/>
            <p:cNvSpPr txBox="1"/>
            <p:nvPr/>
          </p:nvSpPr>
          <p:spPr>
            <a:xfrm rot="16200000">
              <a:off x="6376862" y="1788935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3”</a:t>
              </a:r>
              <a:endParaRPr lang="en-US" dirty="0"/>
            </a:p>
          </p:txBody>
        </p:sp>
        <p:cxnSp>
          <p:nvCxnSpPr>
            <p:cNvPr id="269" name="Straight Connector 268"/>
            <p:cNvCxnSpPr/>
            <p:nvPr/>
          </p:nvCxnSpPr>
          <p:spPr>
            <a:xfrm>
              <a:off x="6318579" y="1579645"/>
              <a:ext cx="23918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0" name="Group 269"/>
          <p:cNvGrpSpPr/>
          <p:nvPr/>
        </p:nvGrpSpPr>
        <p:grpSpPr>
          <a:xfrm rot="5400000">
            <a:off x="4029523" y="2840214"/>
            <a:ext cx="444286" cy="1220705"/>
            <a:chOff x="6318579" y="1579645"/>
            <a:chExt cx="444286" cy="1220705"/>
          </a:xfrm>
        </p:grpSpPr>
        <p:cxnSp>
          <p:nvCxnSpPr>
            <p:cNvPr id="271" name="Straight Arrow Connector 270"/>
            <p:cNvCxnSpPr/>
            <p:nvPr/>
          </p:nvCxnSpPr>
          <p:spPr>
            <a:xfrm>
              <a:off x="6438173" y="1582136"/>
              <a:ext cx="0" cy="121821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2" name="TextBox 271"/>
            <p:cNvSpPr txBox="1"/>
            <p:nvPr/>
          </p:nvSpPr>
          <p:spPr>
            <a:xfrm rot="16200000">
              <a:off x="6376862" y="1788935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3”</a:t>
              </a:r>
              <a:endParaRPr lang="en-US" dirty="0"/>
            </a:p>
          </p:txBody>
        </p:sp>
        <p:cxnSp>
          <p:nvCxnSpPr>
            <p:cNvPr id="273" name="Straight Connector 272"/>
            <p:cNvCxnSpPr/>
            <p:nvPr/>
          </p:nvCxnSpPr>
          <p:spPr>
            <a:xfrm>
              <a:off x="6318579" y="1579645"/>
              <a:ext cx="23918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4" name="Group 273"/>
          <p:cNvGrpSpPr/>
          <p:nvPr/>
        </p:nvGrpSpPr>
        <p:grpSpPr>
          <a:xfrm rot="5400000">
            <a:off x="5252624" y="2834396"/>
            <a:ext cx="444285" cy="1220705"/>
            <a:chOff x="6318579" y="1579645"/>
            <a:chExt cx="444285" cy="1220705"/>
          </a:xfrm>
        </p:grpSpPr>
        <p:cxnSp>
          <p:nvCxnSpPr>
            <p:cNvPr id="275" name="Straight Arrow Connector 274"/>
            <p:cNvCxnSpPr/>
            <p:nvPr/>
          </p:nvCxnSpPr>
          <p:spPr>
            <a:xfrm>
              <a:off x="6438173" y="1582136"/>
              <a:ext cx="0" cy="121821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" name="TextBox 275"/>
            <p:cNvSpPr txBox="1"/>
            <p:nvPr/>
          </p:nvSpPr>
          <p:spPr>
            <a:xfrm rot="16200000">
              <a:off x="6380868" y="1788935"/>
              <a:ext cx="394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3”</a:t>
              </a:r>
              <a:endParaRPr lang="en-US" dirty="0"/>
            </a:p>
          </p:txBody>
        </p:sp>
        <p:cxnSp>
          <p:nvCxnSpPr>
            <p:cNvPr id="277" name="Straight Connector 276"/>
            <p:cNvCxnSpPr/>
            <p:nvPr/>
          </p:nvCxnSpPr>
          <p:spPr>
            <a:xfrm>
              <a:off x="6318579" y="1579645"/>
              <a:ext cx="23918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8" name="Group 277"/>
          <p:cNvGrpSpPr/>
          <p:nvPr/>
        </p:nvGrpSpPr>
        <p:grpSpPr>
          <a:xfrm rot="5400000">
            <a:off x="6466007" y="2826253"/>
            <a:ext cx="444285" cy="1220705"/>
            <a:chOff x="6318579" y="1579645"/>
            <a:chExt cx="444285" cy="1220705"/>
          </a:xfrm>
        </p:grpSpPr>
        <p:cxnSp>
          <p:nvCxnSpPr>
            <p:cNvPr id="279" name="Straight Arrow Connector 278"/>
            <p:cNvCxnSpPr/>
            <p:nvPr/>
          </p:nvCxnSpPr>
          <p:spPr>
            <a:xfrm>
              <a:off x="6438173" y="1582136"/>
              <a:ext cx="0" cy="121821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0" name="TextBox 279"/>
            <p:cNvSpPr txBox="1"/>
            <p:nvPr/>
          </p:nvSpPr>
          <p:spPr>
            <a:xfrm rot="16200000">
              <a:off x="6380868" y="1788935"/>
              <a:ext cx="394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3”</a:t>
              </a:r>
              <a:endParaRPr lang="en-US" dirty="0"/>
            </a:p>
          </p:txBody>
        </p:sp>
        <p:cxnSp>
          <p:nvCxnSpPr>
            <p:cNvPr id="281" name="Straight Connector 280"/>
            <p:cNvCxnSpPr/>
            <p:nvPr/>
          </p:nvCxnSpPr>
          <p:spPr>
            <a:xfrm>
              <a:off x="6318579" y="1579645"/>
              <a:ext cx="23918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2" name="Group 281"/>
          <p:cNvGrpSpPr/>
          <p:nvPr/>
        </p:nvGrpSpPr>
        <p:grpSpPr>
          <a:xfrm rot="5400000">
            <a:off x="7680554" y="2819274"/>
            <a:ext cx="444286" cy="1220705"/>
            <a:chOff x="6318579" y="1579645"/>
            <a:chExt cx="444286" cy="1220705"/>
          </a:xfrm>
        </p:grpSpPr>
        <p:cxnSp>
          <p:nvCxnSpPr>
            <p:cNvPr id="283" name="Straight Arrow Connector 282"/>
            <p:cNvCxnSpPr/>
            <p:nvPr/>
          </p:nvCxnSpPr>
          <p:spPr>
            <a:xfrm>
              <a:off x="6438173" y="1582136"/>
              <a:ext cx="0" cy="121821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4" name="TextBox 283"/>
            <p:cNvSpPr txBox="1"/>
            <p:nvPr/>
          </p:nvSpPr>
          <p:spPr>
            <a:xfrm rot="16200000">
              <a:off x="6376862" y="1788935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3”</a:t>
              </a:r>
              <a:endParaRPr lang="en-US" dirty="0"/>
            </a:p>
          </p:txBody>
        </p:sp>
        <p:cxnSp>
          <p:nvCxnSpPr>
            <p:cNvPr id="285" name="Straight Connector 284"/>
            <p:cNvCxnSpPr/>
            <p:nvPr/>
          </p:nvCxnSpPr>
          <p:spPr>
            <a:xfrm>
              <a:off x="6318579" y="1579645"/>
              <a:ext cx="23918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6" name="Group 215"/>
          <p:cNvGrpSpPr/>
          <p:nvPr/>
        </p:nvGrpSpPr>
        <p:grpSpPr>
          <a:xfrm>
            <a:off x="6138561" y="2556885"/>
            <a:ext cx="1419846" cy="546551"/>
            <a:chOff x="6751584" y="2556885"/>
            <a:chExt cx="1419846" cy="546551"/>
          </a:xfrm>
        </p:grpSpPr>
        <p:sp>
          <p:nvSpPr>
            <p:cNvPr id="178" name="Rounded Rectangle 177"/>
            <p:cNvSpPr/>
            <p:nvPr/>
          </p:nvSpPr>
          <p:spPr>
            <a:xfrm rot="5400000">
              <a:off x="6540116" y="2768353"/>
              <a:ext cx="546551" cy="123616"/>
            </a:xfrm>
            <a:prstGeom prst="roundRect">
              <a:avLst/>
            </a:prstGeom>
            <a:solidFill>
              <a:srgbClr val="000000">
                <a:alpha val="4392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Rounded Rectangle 178"/>
            <p:cNvSpPr/>
            <p:nvPr/>
          </p:nvSpPr>
          <p:spPr>
            <a:xfrm rot="5400000">
              <a:off x="7838789" y="2770788"/>
              <a:ext cx="541665" cy="123616"/>
            </a:xfrm>
            <a:prstGeom prst="roundRect">
              <a:avLst/>
            </a:prstGeom>
            <a:solidFill>
              <a:srgbClr val="000000">
                <a:alpha val="4392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2788025" y="1885566"/>
            <a:ext cx="2160493" cy="1217870"/>
            <a:chOff x="2788025" y="1885566"/>
            <a:chExt cx="2160493" cy="1217870"/>
          </a:xfrm>
        </p:grpSpPr>
        <p:pic>
          <p:nvPicPr>
            <p:cNvPr id="256" name="viEnlargeImgLayer_img_ctr" descr="http://i.ebayimg.com/00/s/NjY1WDEwMjQ=/z/MAEAAOSwq5lTpSfH/$_57.JPG"/>
            <p:cNvPicPr/>
            <p:nvPr/>
          </p:nvPicPr>
          <p:blipFill>
            <a:blip r:embed="rId3" cstate="print"/>
            <a:srcRect l="30713" t="15178" r="31070" b="18424"/>
            <a:stretch>
              <a:fillRect/>
            </a:stretch>
          </p:blipFill>
          <p:spPr bwMode="auto">
            <a:xfrm>
              <a:off x="3520436" y="1885566"/>
              <a:ext cx="648746" cy="733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9" name="Rounded Rectangle 208"/>
            <p:cNvSpPr/>
            <p:nvPr/>
          </p:nvSpPr>
          <p:spPr>
            <a:xfrm>
              <a:off x="2788025" y="2429115"/>
              <a:ext cx="2160493" cy="379709"/>
            </a:xfrm>
            <a:prstGeom prst="roundRect">
              <a:avLst/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2" name="Group 211"/>
            <p:cNvGrpSpPr/>
            <p:nvPr/>
          </p:nvGrpSpPr>
          <p:grpSpPr>
            <a:xfrm>
              <a:off x="3161815" y="2556885"/>
              <a:ext cx="1419846" cy="546551"/>
              <a:chOff x="6751584" y="2556885"/>
              <a:chExt cx="1419846" cy="546551"/>
            </a:xfrm>
          </p:grpSpPr>
          <p:sp>
            <p:nvSpPr>
              <p:cNvPr id="213" name="Rounded Rectangle 212"/>
              <p:cNvSpPr/>
              <p:nvPr/>
            </p:nvSpPr>
            <p:spPr>
              <a:xfrm rot="5400000">
                <a:off x="6540116" y="2768353"/>
                <a:ext cx="546551" cy="123616"/>
              </a:xfrm>
              <a:prstGeom prst="roundRect">
                <a:avLst/>
              </a:prstGeom>
              <a:solidFill>
                <a:srgbClr val="000000">
                  <a:alpha val="4392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ounded Rectangle 213"/>
              <p:cNvSpPr/>
              <p:nvPr/>
            </p:nvSpPr>
            <p:spPr>
              <a:xfrm rot="5400000">
                <a:off x="7838789" y="2770788"/>
                <a:ext cx="541665" cy="123616"/>
              </a:xfrm>
              <a:prstGeom prst="roundRect">
                <a:avLst/>
              </a:prstGeom>
              <a:solidFill>
                <a:srgbClr val="000000">
                  <a:alpha val="4392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52" name="Group 351"/>
          <p:cNvGrpSpPr/>
          <p:nvPr/>
        </p:nvGrpSpPr>
        <p:grpSpPr>
          <a:xfrm>
            <a:off x="5546839" y="4172138"/>
            <a:ext cx="2426188" cy="2198621"/>
            <a:chOff x="5546839" y="4172138"/>
            <a:chExt cx="2426188" cy="2198621"/>
          </a:xfrm>
        </p:grpSpPr>
        <p:grpSp>
          <p:nvGrpSpPr>
            <p:cNvPr id="226" name="Group 225"/>
            <p:cNvGrpSpPr/>
            <p:nvPr/>
          </p:nvGrpSpPr>
          <p:grpSpPr>
            <a:xfrm>
              <a:off x="6253157" y="4172138"/>
              <a:ext cx="1385887" cy="1303904"/>
              <a:chOff x="6136633" y="4339658"/>
              <a:chExt cx="1385887" cy="1303904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6136633" y="5584705"/>
                <a:ext cx="1385887" cy="58857"/>
              </a:xfrm>
              <a:prstGeom prst="rect">
                <a:avLst/>
              </a:prstGeom>
              <a:solidFill>
                <a:srgbClr val="0000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0" name="Trapezoid 119"/>
              <p:cNvSpPr/>
              <p:nvPr/>
            </p:nvSpPr>
            <p:spPr>
              <a:xfrm>
                <a:off x="6603621" y="5459993"/>
                <a:ext cx="398702" cy="126417"/>
              </a:xfrm>
              <a:prstGeom prst="trapezoid">
                <a:avLst/>
              </a:prstGeom>
              <a:solidFill>
                <a:srgbClr val="0000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6218701" y="4339658"/>
                <a:ext cx="1168542" cy="1168542"/>
              </a:xfrm>
              <a:prstGeom prst="ellipse">
                <a:avLst/>
              </a:prstGeom>
              <a:solidFill>
                <a:srgbClr val="0000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6676348" y="4797305"/>
                <a:ext cx="253247" cy="253247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6732354" y="4385473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37"/>
              <p:cNvSpPr/>
              <p:nvPr/>
            </p:nvSpPr>
            <p:spPr>
              <a:xfrm>
                <a:off x="6916949" y="4426120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7074614" y="4531384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39"/>
              <p:cNvSpPr/>
              <p:nvPr/>
            </p:nvSpPr>
            <p:spPr>
              <a:xfrm>
                <a:off x="7176827" y="4691281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7176070" y="4848292"/>
                <a:ext cx="170316" cy="170316"/>
              </a:xfrm>
              <a:prstGeom prst="ellipse">
                <a:avLst/>
              </a:prstGeom>
              <a:blipFill>
                <a:blip r:embed="rId4" cstate="print"/>
                <a:tile tx="0" ty="0" sx="100000" sy="100000" flip="none" algn="tl"/>
              </a:blipFill>
              <a:ln w="19050">
                <a:solidFill>
                  <a:srgbClr val="9966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7168335" y="5049163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7060200" y="5194156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6911829" y="5292778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6732354" y="5328469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 flipH="1">
                <a:off x="6555077" y="4423084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 flipH="1">
                <a:off x="6397412" y="4528348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 flipH="1">
                <a:off x="6295200" y="4688245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 flipH="1">
                <a:off x="6261270" y="4869670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 flipH="1">
                <a:off x="6303691" y="5046127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 flipH="1">
                <a:off x="6411826" y="5191120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55"/>
              <p:cNvSpPr/>
              <p:nvPr/>
            </p:nvSpPr>
            <p:spPr>
              <a:xfrm flipH="1">
                <a:off x="6560197" y="5289742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6755622" y="4562891"/>
                <a:ext cx="89792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6879393" y="4590145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6985110" y="4660725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7053645" y="4767937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7076393" y="4889583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7047949" y="5007900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6975446" y="5105117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6875962" y="5171244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6755620" y="5195175"/>
                <a:ext cx="89792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 flipH="1">
                <a:off x="6636757" y="4588110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 flipH="1">
                <a:off x="6531041" y="4658690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 flipH="1">
                <a:off x="6462506" y="4765902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 flipH="1">
                <a:off x="6439758" y="4887548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 flipH="1">
                <a:off x="6468201" y="5005865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 flipH="1">
                <a:off x="6540705" y="5103082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 flipH="1">
                <a:off x="6640189" y="5169209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6771025" y="4680334"/>
                <a:ext cx="60583" cy="60584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6854539" y="4698723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6925864" y="4746343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6972104" y="4818679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6987453" y="4900756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6968261" y="4980584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6919342" y="5046178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6852219" y="5090794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6771025" y="5106939"/>
                <a:ext cx="60583" cy="60584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 flipH="1">
                <a:off x="6690824" y="4697349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 flipH="1">
                <a:off x="6619498" y="4744969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 flipH="1">
                <a:off x="6573258" y="4817305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 flipH="1">
                <a:off x="6557909" y="4899382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 flipH="1">
                <a:off x="6577101" y="4979210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 flipH="1">
                <a:off x="6626019" y="5044804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 flipH="1">
                <a:off x="6693143" y="5089420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7232560" y="4904465"/>
                <a:ext cx="60584" cy="60583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4" name="Straight Connector 63"/>
              <p:cNvCxnSpPr>
                <a:stCxn id="63" idx="1"/>
                <a:endCxn id="63" idx="5"/>
              </p:cNvCxnSpPr>
              <p:nvPr/>
            </p:nvCxnSpPr>
            <p:spPr>
              <a:xfrm>
                <a:off x="7241432" y="4913337"/>
                <a:ext cx="42840" cy="4283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1" name="Group 350"/>
            <p:cNvGrpSpPr/>
            <p:nvPr/>
          </p:nvGrpSpPr>
          <p:grpSpPr>
            <a:xfrm>
              <a:off x="5546839" y="5275024"/>
              <a:ext cx="2426188" cy="1095735"/>
              <a:chOff x="5546839" y="5275024"/>
              <a:chExt cx="2426188" cy="1095735"/>
            </a:xfrm>
          </p:grpSpPr>
          <p:sp>
            <p:nvSpPr>
              <p:cNvPr id="50" name="Rounded Rectangle 49"/>
              <p:cNvSpPr/>
              <p:nvPr/>
            </p:nvSpPr>
            <p:spPr>
              <a:xfrm>
                <a:off x="5611115" y="5477911"/>
                <a:ext cx="2303790" cy="376914"/>
              </a:xfrm>
              <a:prstGeom prst="roundRect">
                <a:avLst>
                  <a:gd name="adj" fmla="val 49514"/>
                </a:avLst>
              </a:prstGeom>
              <a:blipFill>
                <a:blip r:embed="rId5" cstate="print"/>
                <a:tile tx="0" ty="0" sx="100000" sy="100000" flip="none" algn="tl"/>
              </a:blip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8" name="Group 227"/>
              <p:cNvGrpSpPr/>
              <p:nvPr/>
            </p:nvGrpSpPr>
            <p:grpSpPr>
              <a:xfrm>
                <a:off x="7272817" y="5378105"/>
                <a:ext cx="306700" cy="506277"/>
                <a:chOff x="7244245" y="5545625"/>
                <a:chExt cx="306700" cy="506277"/>
              </a:xfrm>
            </p:grpSpPr>
            <p:sp>
              <p:nvSpPr>
                <p:cNvPr id="163" name="Rectangle 162"/>
                <p:cNvSpPr/>
                <p:nvPr/>
              </p:nvSpPr>
              <p:spPr>
                <a:xfrm>
                  <a:off x="7244245" y="5549022"/>
                  <a:ext cx="306700" cy="499483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 163"/>
                <p:cNvSpPr/>
                <p:nvPr/>
              </p:nvSpPr>
              <p:spPr>
                <a:xfrm>
                  <a:off x="7287188" y="5545625"/>
                  <a:ext cx="220814" cy="506277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9" name="Group 228"/>
              <p:cNvGrpSpPr/>
              <p:nvPr/>
            </p:nvGrpSpPr>
            <p:grpSpPr>
              <a:xfrm>
                <a:off x="5908913" y="5484415"/>
                <a:ext cx="335634" cy="364747"/>
                <a:chOff x="5677956" y="5651935"/>
                <a:chExt cx="335634" cy="364747"/>
              </a:xfrm>
            </p:grpSpPr>
            <p:cxnSp>
              <p:nvCxnSpPr>
                <p:cNvPr id="197" name="Straight Connector 196"/>
                <p:cNvCxnSpPr/>
                <p:nvPr/>
              </p:nvCxnSpPr>
              <p:spPr>
                <a:xfrm rot="300000" flipH="1">
                  <a:off x="5677956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 rot="300000" flipH="1">
                  <a:off x="5708562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/>
                <p:cNvCxnSpPr/>
                <p:nvPr/>
              </p:nvCxnSpPr>
              <p:spPr>
                <a:xfrm rot="300000" flipH="1">
                  <a:off x="5739168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Straight Connector 199"/>
                <p:cNvCxnSpPr/>
                <p:nvPr/>
              </p:nvCxnSpPr>
              <p:spPr>
                <a:xfrm rot="300000" flipH="1">
                  <a:off x="5769774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/>
                <p:cNvCxnSpPr/>
                <p:nvPr/>
              </p:nvCxnSpPr>
              <p:spPr>
                <a:xfrm rot="300000" flipH="1">
                  <a:off x="5800380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Straight Connector 201"/>
                <p:cNvCxnSpPr/>
                <p:nvPr/>
              </p:nvCxnSpPr>
              <p:spPr>
                <a:xfrm rot="300000" flipH="1">
                  <a:off x="5830986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Straight Connector 202"/>
                <p:cNvCxnSpPr/>
                <p:nvPr/>
              </p:nvCxnSpPr>
              <p:spPr>
                <a:xfrm rot="300000" flipH="1">
                  <a:off x="5861592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/>
                <p:cNvCxnSpPr/>
                <p:nvPr/>
              </p:nvCxnSpPr>
              <p:spPr>
                <a:xfrm rot="300000" flipH="1">
                  <a:off x="5892198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Straight Connector 204"/>
                <p:cNvCxnSpPr/>
                <p:nvPr/>
              </p:nvCxnSpPr>
              <p:spPr>
                <a:xfrm rot="300000" flipH="1">
                  <a:off x="5922804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Straight Connector 205"/>
                <p:cNvCxnSpPr/>
                <p:nvPr/>
              </p:nvCxnSpPr>
              <p:spPr>
                <a:xfrm rot="300000" flipH="1">
                  <a:off x="5953410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/>
                <p:cNvCxnSpPr/>
                <p:nvPr/>
              </p:nvCxnSpPr>
              <p:spPr>
                <a:xfrm rot="300000" flipH="1">
                  <a:off x="6013590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>
                <a:xfrm rot="300000" flipH="1">
                  <a:off x="5983676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0" name="TextBox 179"/>
              <p:cNvSpPr txBox="1"/>
              <p:nvPr/>
            </p:nvSpPr>
            <p:spPr>
              <a:xfrm>
                <a:off x="6718276" y="5390711"/>
                <a:ext cx="401072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000" b="1" dirty="0" smtClean="0"/>
                  <a:t>C</a:t>
                </a:r>
                <a:endParaRPr lang="en-US" sz="3000" b="1" dirty="0"/>
              </a:p>
            </p:txBody>
          </p:sp>
          <p:grpSp>
            <p:nvGrpSpPr>
              <p:cNvPr id="227" name="Group 226"/>
              <p:cNvGrpSpPr/>
              <p:nvPr/>
            </p:nvGrpSpPr>
            <p:grpSpPr>
              <a:xfrm>
                <a:off x="6256571" y="5385855"/>
                <a:ext cx="306700" cy="506277"/>
                <a:chOff x="6139902" y="5553375"/>
                <a:chExt cx="306700" cy="506277"/>
              </a:xfrm>
            </p:grpSpPr>
            <p:sp>
              <p:nvSpPr>
                <p:cNvPr id="125" name="Rectangle 124"/>
                <p:cNvSpPr/>
                <p:nvPr/>
              </p:nvSpPr>
              <p:spPr>
                <a:xfrm>
                  <a:off x="6139902" y="5556772"/>
                  <a:ext cx="306700" cy="499483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6182845" y="5553375"/>
                  <a:ext cx="220814" cy="506277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17" name="Rounded Rectangle 216"/>
              <p:cNvSpPr/>
              <p:nvPr/>
            </p:nvSpPr>
            <p:spPr>
              <a:xfrm rot="16200000">
                <a:off x="5191393" y="5630470"/>
                <a:ext cx="1090602" cy="379709"/>
              </a:xfrm>
              <a:prstGeom prst="roundRect">
                <a:avLst>
                  <a:gd name="adj" fmla="val 0"/>
                </a:avLst>
              </a:prstGeom>
              <a:blipFill>
                <a:blip r:embed="rId2" cstate="print"/>
                <a:tile tx="0" ty="0" sx="100000" sy="100000" flip="none" algn="tl"/>
              </a:blip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ounded Rectangle 217"/>
              <p:cNvSpPr/>
              <p:nvPr/>
            </p:nvSpPr>
            <p:spPr>
              <a:xfrm rot="16200000">
                <a:off x="7237872" y="5635603"/>
                <a:ext cx="1090602" cy="379709"/>
              </a:xfrm>
              <a:prstGeom prst="roundRect">
                <a:avLst>
                  <a:gd name="adj" fmla="val 0"/>
                </a:avLst>
              </a:prstGeom>
              <a:blipFill>
                <a:blip r:embed="rId2" cstate="print"/>
                <a:tile tx="0" ty="0" sx="100000" sy="100000" flip="none" algn="tl"/>
              </a:blip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Flowchart: Delay 237"/>
              <p:cNvSpPr/>
              <p:nvPr/>
            </p:nvSpPr>
            <p:spPr>
              <a:xfrm>
                <a:off x="7594550" y="5482637"/>
                <a:ext cx="335048" cy="382381"/>
              </a:xfrm>
              <a:prstGeom prst="flowChartDelay">
                <a:avLst/>
              </a:prstGeom>
              <a:solidFill>
                <a:srgbClr val="000000">
                  <a:alpha val="21176"/>
                </a:srgbClr>
              </a:solidFill>
              <a:ln w="19050">
                <a:solidFill>
                  <a:srgbClr val="000000">
                    <a:alpha val="21176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Flowchart: Delay 238"/>
              <p:cNvSpPr/>
              <p:nvPr/>
            </p:nvSpPr>
            <p:spPr>
              <a:xfrm flipH="1">
                <a:off x="5592481" y="5474494"/>
                <a:ext cx="335048" cy="382381"/>
              </a:xfrm>
              <a:prstGeom prst="flowChartDelay">
                <a:avLst/>
              </a:prstGeom>
              <a:solidFill>
                <a:srgbClr val="000000">
                  <a:alpha val="21176"/>
                </a:srgbClr>
              </a:solidFill>
              <a:ln w="19050">
                <a:solidFill>
                  <a:srgbClr val="000000">
                    <a:alpha val="21176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88" name="Group 287"/>
          <p:cNvGrpSpPr/>
          <p:nvPr/>
        </p:nvGrpSpPr>
        <p:grpSpPr>
          <a:xfrm>
            <a:off x="299069" y="3704371"/>
            <a:ext cx="2695632" cy="3052433"/>
            <a:chOff x="299069" y="3704371"/>
            <a:chExt cx="2695632" cy="3052433"/>
          </a:xfrm>
        </p:grpSpPr>
        <p:sp>
          <p:nvSpPr>
            <p:cNvPr id="3" name="Oval 4"/>
            <p:cNvSpPr/>
            <p:nvPr/>
          </p:nvSpPr>
          <p:spPr>
            <a:xfrm>
              <a:off x="299069" y="3736769"/>
              <a:ext cx="2695632" cy="2695632"/>
            </a:xfrm>
            <a:prstGeom prst="ellipse">
              <a:avLst/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rapezoid 4"/>
            <p:cNvSpPr/>
            <p:nvPr/>
          </p:nvSpPr>
          <p:spPr>
            <a:xfrm>
              <a:off x="914401" y="3704371"/>
              <a:ext cx="1429966" cy="3052433"/>
            </a:xfrm>
            <a:prstGeom prst="trapezoid">
              <a:avLst/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406163" y="4843863"/>
              <a:ext cx="481443" cy="48144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39"/>
            <p:cNvGrpSpPr/>
            <p:nvPr/>
          </p:nvGrpSpPr>
          <p:grpSpPr>
            <a:xfrm>
              <a:off x="1536330" y="4965376"/>
              <a:ext cx="1229683" cy="240492"/>
              <a:chOff x="3636142" y="3124148"/>
              <a:chExt cx="2656268" cy="519492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3636142" y="3124148"/>
                <a:ext cx="2645996" cy="519492"/>
              </a:xfrm>
              <a:prstGeom prst="roundRect">
                <a:avLst>
                  <a:gd name="adj" fmla="val 47360"/>
                </a:avLst>
              </a:prstGeom>
              <a:blipFill>
                <a:blip r:embed="rId2" cstate="print"/>
                <a:tile tx="0" ty="0" sx="100000" sy="100000" flip="none" algn="tl"/>
              </a:blip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787909" y="3135451"/>
                <a:ext cx="504501" cy="504501"/>
              </a:xfrm>
              <a:prstGeom prst="ellipse">
                <a:avLst/>
              </a:prstGeom>
              <a:blipFill>
                <a:blip r:embed="rId6" cstate="print"/>
                <a:tile tx="0" ty="0" sx="100000" sy="100000" flip="none" algn="tl"/>
              </a:blip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lowchart: Or 16"/>
              <p:cNvSpPr/>
              <p:nvPr/>
            </p:nvSpPr>
            <p:spPr>
              <a:xfrm>
                <a:off x="5974745" y="3311275"/>
                <a:ext cx="142018" cy="142018"/>
              </a:xfrm>
              <a:prstGeom prst="flowChartOr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Hexagon 17"/>
            <p:cNvSpPr/>
            <p:nvPr/>
          </p:nvSpPr>
          <p:spPr>
            <a:xfrm>
              <a:off x="1118650" y="6541622"/>
              <a:ext cx="90149" cy="77715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>
              <a:off x="2039101" y="6541622"/>
              <a:ext cx="90149" cy="77715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TextBox 342"/>
            <p:cNvSpPr txBox="1"/>
            <p:nvPr/>
          </p:nvSpPr>
          <p:spPr>
            <a:xfrm>
              <a:off x="1288349" y="5355660"/>
              <a:ext cx="260388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/>
                <a:t>A</a:t>
              </a:r>
              <a:endParaRPr lang="en-US" sz="3000" b="1" dirty="0"/>
            </a:p>
          </p:txBody>
        </p:sp>
        <p:grpSp>
          <p:nvGrpSpPr>
            <p:cNvPr id="247" name="Group 13"/>
            <p:cNvGrpSpPr/>
            <p:nvPr/>
          </p:nvGrpSpPr>
          <p:grpSpPr>
            <a:xfrm rot="2766454">
              <a:off x="1539714" y="5683797"/>
              <a:ext cx="219635" cy="612050"/>
              <a:chOff x="4807072" y="813661"/>
              <a:chExt cx="271221" cy="648346"/>
            </a:xfrm>
          </p:grpSpPr>
          <p:sp>
            <p:nvSpPr>
              <p:cNvPr id="250" name="Trapezoid 249"/>
              <p:cNvSpPr/>
              <p:nvPr/>
            </p:nvSpPr>
            <p:spPr>
              <a:xfrm>
                <a:off x="4850969" y="813661"/>
                <a:ext cx="178231" cy="27897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Trapezoid 250"/>
              <p:cNvSpPr/>
              <p:nvPr/>
            </p:nvSpPr>
            <p:spPr>
              <a:xfrm flipV="1">
                <a:off x="4850969" y="1183037"/>
                <a:ext cx="178231" cy="27897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4807072" y="1019260"/>
                <a:ext cx="271221" cy="24281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89" name="Group 288"/>
          <p:cNvGrpSpPr/>
          <p:nvPr/>
        </p:nvGrpSpPr>
        <p:grpSpPr>
          <a:xfrm>
            <a:off x="297854" y="147965"/>
            <a:ext cx="2695632" cy="3052433"/>
            <a:chOff x="299069" y="3704371"/>
            <a:chExt cx="2695632" cy="3052433"/>
          </a:xfrm>
        </p:grpSpPr>
        <p:sp>
          <p:nvSpPr>
            <p:cNvPr id="290" name="Oval 4"/>
            <p:cNvSpPr/>
            <p:nvPr/>
          </p:nvSpPr>
          <p:spPr>
            <a:xfrm>
              <a:off x="299069" y="3736769"/>
              <a:ext cx="2695632" cy="2695632"/>
            </a:xfrm>
            <a:prstGeom prst="ellipse">
              <a:avLst/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Trapezoid 290"/>
            <p:cNvSpPr/>
            <p:nvPr/>
          </p:nvSpPr>
          <p:spPr>
            <a:xfrm>
              <a:off x="914401" y="3704371"/>
              <a:ext cx="1429966" cy="3052433"/>
            </a:xfrm>
            <a:prstGeom prst="trapezoid">
              <a:avLst/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>
              <a:off x="1406163" y="4843863"/>
              <a:ext cx="481443" cy="48144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9" name="Group 39"/>
            <p:cNvGrpSpPr/>
            <p:nvPr/>
          </p:nvGrpSpPr>
          <p:grpSpPr>
            <a:xfrm>
              <a:off x="1536330" y="4965376"/>
              <a:ext cx="1229683" cy="240492"/>
              <a:chOff x="3636142" y="3124148"/>
              <a:chExt cx="2656268" cy="519492"/>
            </a:xfrm>
          </p:grpSpPr>
          <p:sp>
            <p:nvSpPr>
              <p:cNvPr id="309" name="Rounded Rectangle 308"/>
              <p:cNvSpPr/>
              <p:nvPr/>
            </p:nvSpPr>
            <p:spPr>
              <a:xfrm>
                <a:off x="3636142" y="3124148"/>
                <a:ext cx="2645996" cy="519492"/>
              </a:xfrm>
              <a:prstGeom prst="roundRect">
                <a:avLst>
                  <a:gd name="adj" fmla="val 47360"/>
                </a:avLst>
              </a:prstGeom>
              <a:blipFill>
                <a:blip r:embed="rId2" cstate="print"/>
                <a:tile tx="0" ty="0" sx="100000" sy="100000" flip="none" algn="tl"/>
              </a:blip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0" name="Oval 309"/>
              <p:cNvSpPr/>
              <p:nvPr/>
            </p:nvSpPr>
            <p:spPr>
              <a:xfrm>
                <a:off x="5787909" y="3135451"/>
                <a:ext cx="504501" cy="504501"/>
              </a:xfrm>
              <a:prstGeom prst="ellipse">
                <a:avLst/>
              </a:prstGeom>
              <a:blipFill>
                <a:blip r:embed="rId6" cstate="print"/>
                <a:tile tx="0" ty="0" sx="100000" sy="100000" flip="none" algn="tl"/>
              </a:blip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Flowchart: Or 310"/>
              <p:cNvSpPr/>
              <p:nvPr/>
            </p:nvSpPr>
            <p:spPr>
              <a:xfrm>
                <a:off x="5974745" y="3311275"/>
                <a:ext cx="142018" cy="142018"/>
              </a:xfrm>
              <a:prstGeom prst="flowChartOr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2" name="Hexagon 301"/>
            <p:cNvSpPr/>
            <p:nvPr/>
          </p:nvSpPr>
          <p:spPr>
            <a:xfrm>
              <a:off x="1118650" y="6541622"/>
              <a:ext cx="90149" cy="77715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Hexagon 302"/>
            <p:cNvSpPr/>
            <p:nvPr/>
          </p:nvSpPr>
          <p:spPr>
            <a:xfrm>
              <a:off x="2039101" y="6541622"/>
              <a:ext cx="90149" cy="77715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TextBox 303"/>
            <p:cNvSpPr txBox="1"/>
            <p:nvPr/>
          </p:nvSpPr>
          <p:spPr>
            <a:xfrm>
              <a:off x="1288349" y="5355660"/>
              <a:ext cx="260388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/>
                <a:t>A</a:t>
              </a:r>
              <a:endParaRPr lang="en-US" sz="3000" b="1" dirty="0"/>
            </a:p>
          </p:txBody>
        </p:sp>
        <p:grpSp>
          <p:nvGrpSpPr>
            <p:cNvPr id="305" name="Group 13"/>
            <p:cNvGrpSpPr/>
            <p:nvPr/>
          </p:nvGrpSpPr>
          <p:grpSpPr>
            <a:xfrm rot="2766454">
              <a:off x="1539714" y="5683797"/>
              <a:ext cx="219635" cy="612050"/>
              <a:chOff x="4807072" y="813661"/>
              <a:chExt cx="271221" cy="648346"/>
            </a:xfrm>
          </p:grpSpPr>
          <p:sp>
            <p:nvSpPr>
              <p:cNvPr id="306" name="Trapezoid 305"/>
              <p:cNvSpPr/>
              <p:nvPr/>
            </p:nvSpPr>
            <p:spPr>
              <a:xfrm>
                <a:off x="4850969" y="813661"/>
                <a:ext cx="178231" cy="27897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7" name="Trapezoid 306"/>
              <p:cNvSpPr/>
              <p:nvPr/>
            </p:nvSpPr>
            <p:spPr>
              <a:xfrm flipV="1">
                <a:off x="4850969" y="1183037"/>
                <a:ext cx="178231" cy="27897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8" name="Oval 307"/>
              <p:cNvSpPr/>
              <p:nvPr/>
            </p:nvSpPr>
            <p:spPr>
              <a:xfrm>
                <a:off x="4807072" y="1019260"/>
                <a:ext cx="271221" cy="24281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13" name="Group 312"/>
          <p:cNvGrpSpPr/>
          <p:nvPr/>
        </p:nvGrpSpPr>
        <p:grpSpPr>
          <a:xfrm>
            <a:off x="99756" y="2391114"/>
            <a:ext cx="1407175" cy="276999"/>
            <a:chOff x="99756" y="2391114"/>
            <a:chExt cx="1407175" cy="276999"/>
          </a:xfrm>
        </p:grpSpPr>
        <p:sp>
          <p:nvSpPr>
            <p:cNvPr id="240" name="TextBox 239"/>
            <p:cNvSpPr txBox="1"/>
            <p:nvPr/>
          </p:nvSpPr>
          <p:spPr>
            <a:xfrm>
              <a:off x="99756" y="2391114"/>
              <a:ext cx="48263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/>
                <a:t>Drag</a:t>
              </a:r>
              <a:endParaRPr lang="en-US" sz="1200" b="1" dirty="0"/>
            </a:p>
          </p:txBody>
        </p:sp>
        <p:cxnSp>
          <p:nvCxnSpPr>
            <p:cNvPr id="241" name="Straight Arrow Connector 240"/>
            <p:cNvCxnSpPr/>
            <p:nvPr/>
          </p:nvCxnSpPr>
          <p:spPr>
            <a:xfrm flipV="1">
              <a:off x="521654" y="2414016"/>
              <a:ext cx="985277" cy="123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7" name="Group 346"/>
          <p:cNvGrpSpPr/>
          <p:nvPr/>
        </p:nvGrpSpPr>
        <p:grpSpPr>
          <a:xfrm>
            <a:off x="87782" y="5959712"/>
            <a:ext cx="1407175" cy="276999"/>
            <a:chOff x="99756" y="2391114"/>
            <a:chExt cx="1407175" cy="276999"/>
          </a:xfrm>
        </p:grpSpPr>
        <p:sp>
          <p:nvSpPr>
            <p:cNvPr id="348" name="TextBox 347"/>
            <p:cNvSpPr txBox="1"/>
            <p:nvPr/>
          </p:nvSpPr>
          <p:spPr>
            <a:xfrm>
              <a:off x="99756" y="2391114"/>
              <a:ext cx="48263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/>
                <a:t>Drag</a:t>
              </a:r>
              <a:endParaRPr lang="en-US" sz="1200" b="1" dirty="0"/>
            </a:p>
          </p:txBody>
        </p:sp>
        <p:cxnSp>
          <p:nvCxnSpPr>
            <p:cNvPr id="349" name="Straight Arrow Connector 348"/>
            <p:cNvCxnSpPr/>
            <p:nvPr/>
          </p:nvCxnSpPr>
          <p:spPr>
            <a:xfrm flipV="1">
              <a:off x="521654" y="2414016"/>
              <a:ext cx="985277" cy="123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0" name="TextBox 349"/>
          <p:cNvSpPr txBox="1"/>
          <p:nvPr/>
        </p:nvSpPr>
        <p:spPr>
          <a:xfrm>
            <a:off x="3725534" y="2361229"/>
            <a:ext cx="26038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D</a:t>
            </a:r>
            <a:endParaRPr lang="en-US" sz="3000" b="1" dirty="0"/>
          </a:p>
        </p:txBody>
      </p:sp>
      <p:grpSp>
        <p:nvGrpSpPr>
          <p:cNvPr id="353" name="Group 352"/>
          <p:cNvGrpSpPr/>
          <p:nvPr/>
        </p:nvGrpSpPr>
        <p:grpSpPr>
          <a:xfrm>
            <a:off x="5556364" y="609788"/>
            <a:ext cx="2426188" cy="2198621"/>
            <a:chOff x="5546839" y="4172138"/>
            <a:chExt cx="2426188" cy="2198621"/>
          </a:xfrm>
        </p:grpSpPr>
        <p:grpSp>
          <p:nvGrpSpPr>
            <p:cNvPr id="354" name="Group 225"/>
            <p:cNvGrpSpPr/>
            <p:nvPr/>
          </p:nvGrpSpPr>
          <p:grpSpPr>
            <a:xfrm>
              <a:off x="6253157" y="4172138"/>
              <a:ext cx="1385887" cy="1303904"/>
              <a:chOff x="6136633" y="4339658"/>
              <a:chExt cx="1385887" cy="1303904"/>
            </a:xfrm>
          </p:grpSpPr>
          <p:sp>
            <p:nvSpPr>
              <p:cNvPr id="381" name="Rectangle 380"/>
              <p:cNvSpPr/>
              <p:nvPr/>
            </p:nvSpPr>
            <p:spPr>
              <a:xfrm>
                <a:off x="6136633" y="5584705"/>
                <a:ext cx="1385887" cy="58857"/>
              </a:xfrm>
              <a:prstGeom prst="rect">
                <a:avLst/>
              </a:prstGeom>
              <a:solidFill>
                <a:srgbClr val="0000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2" name="Trapezoid 381"/>
              <p:cNvSpPr/>
              <p:nvPr/>
            </p:nvSpPr>
            <p:spPr>
              <a:xfrm>
                <a:off x="6603621" y="5459993"/>
                <a:ext cx="398702" cy="126417"/>
              </a:xfrm>
              <a:prstGeom prst="trapezoid">
                <a:avLst/>
              </a:prstGeom>
              <a:solidFill>
                <a:srgbClr val="0000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3" name="Oval 382"/>
              <p:cNvSpPr/>
              <p:nvPr/>
            </p:nvSpPr>
            <p:spPr>
              <a:xfrm>
                <a:off x="6218701" y="4339658"/>
                <a:ext cx="1168542" cy="1168542"/>
              </a:xfrm>
              <a:prstGeom prst="ellipse">
                <a:avLst/>
              </a:prstGeom>
              <a:solidFill>
                <a:srgbClr val="000000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4" name="Oval 383"/>
              <p:cNvSpPr/>
              <p:nvPr/>
            </p:nvSpPr>
            <p:spPr>
              <a:xfrm>
                <a:off x="6676348" y="4797305"/>
                <a:ext cx="253247" cy="253247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5" name="Oval 384"/>
              <p:cNvSpPr/>
              <p:nvPr/>
            </p:nvSpPr>
            <p:spPr>
              <a:xfrm>
                <a:off x="6732354" y="4385473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6" name="Oval 37"/>
              <p:cNvSpPr/>
              <p:nvPr/>
            </p:nvSpPr>
            <p:spPr>
              <a:xfrm>
                <a:off x="6916949" y="4426120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7" name="Oval 386"/>
              <p:cNvSpPr/>
              <p:nvPr/>
            </p:nvSpPr>
            <p:spPr>
              <a:xfrm>
                <a:off x="7074614" y="4531384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8" name="Oval 39"/>
              <p:cNvSpPr/>
              <p:nvPr/>
            </p:nvSpPr>
            <p:spPr>
              <a:xfrm>
                <a:off x="7176827" y="4691281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9" name="Oval 388"/>
              <p:cNvSpPr/>
              <p:nvPr/>
            </p:nvSpPr>
            <p:spPr>
              <a:xfrm>
                <a:off x="7176070" y="4848292"/>
                <a:ext cx="170316" cy="170316"/>
              </a:xfrm>
              <a:prstGeom prst="ellipse">
                <a:avLst/>
              </a:prstGeom>
              <a:blipFill>
                <a:blip r:embed="rId4" cstate="print"/>
                <a:tile tx="0" ty="0" sx="100000" sy="100000" flip="none" algn="tl"/>
              </a:blipFill>
              <a:ln w="19050">
                <a:solidFill>
                  <a:srgbClr val="9966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0" name="Oval 389"/>
              <p:cNvSpPr/>
              <p:nvPr/>
            </p:nvSpPr>
            <p:spPr>
              <a:xfrm>
                <a:off x="7168335" y="5049163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1" name="Oval 390"/>
              <p:cNvSpPr/>
              <p:nvPr/>
            </p:nvSpPr>
            <p:spPr>
              <a:xfrm>
                <a:off x="7060200" y="5194156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2" name="Oval 391"/>
              <p:cNvSpPr/>
              <p:nvPr/>
            </p:nvSpPr>
            <p:spPr>
              <a:xfrm>
                <a:off x="6911829" y="5292778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3" name="Oval 392"/>
              <p:cNvSpPr/>
              <p:nvPr/>
            </p:nvSpPr>
            <p:spPr>
              <a:xfrm>
                <a:off x="6732354" y="5328469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4" name="Oval 393"/>
              <p:cNvSpPr/>
              <p:nvPr/>
            </p:nvSpPr>
            <p:spPr>
              <a:xfrm flipH="1">
                <a:off x="6555077" y="4423084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5" name="Oval 394"/>
              <p:cNvSpPr/>
              <p:nvPr/>
            </p:nvSpPr>
            <p:spPr>
              <a:xfrm flipH="1">
                <a:off x="6397412" y="4528348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6" name="Oval 395"/>
              <p:cNvSpPr/>
              <p:nvPr/>
            </p:nvSpPr>
            <p:spPr>
              <a:xfrm flipH="1">
                <a:off x="6295200" y="4688245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7" name="Oval 396"/>
              <p:cNvSpPr/>
              <p:nvPr/>
            </p:nvSpPr>
            <p:spPr>
              <a:xfrm flipH="1">
                <a:off x="6261270" y="4869670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8" name="Oval 397"/>
              <p:cNvSpPr/>
              <p:nvPr/>
            </p:nvSpPr>
            <p:spPr>
              <a:xfrm flipH="1">
                <a:off x="6303691" y="5046127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9" name="Oval 398"/>
              <p:cNvSpPr/>
              <p:nvPr/>
            </p:nvSpPr>
            <p:spPr>
              <a:xfrm flipH="1">
                <a:off x="6411826" y="5191120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0" name="Oval 55"/>
              <p:cNvSpPr/>
              <p:nvPr/>
            </p:nvSpPr>
            <p:spPr>
              <a:xfrm flipH="1">
                <a:off x="6560197" y="5289742"/>
                <a:ext cx="133917" cy="133917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1" name="Oval 400"/>
              <p:cNvSpPr/>
              <p:nvPr/>
            </p:nvSpPr>
            <p:spPr>
              <a:xfrm>
                <a:off x="6755622" y="4562891"/>
                <a:ext cx="89792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2" name="Oval 401"/>
              <p:cNvSpPr/>
              <p:nvPr/>
            </p:nvSpPr>
            <p:spPr>
              <a:xfrm>
                <a:off x="6879393" y="4590145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3" name="Oval 402"/>
              <p:cNvSpPr/>
              <p:nvPr/>
            </p:nvSpPr>
            <p:spPr>
              <a:xfrm>
                <a:off x="6985110" y="4660725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4" name="Oval 403"/>
              <p:cNvSpPr/>
              <p:nvPr/>
            </p:nvSpPr>
            <p:spPr>
              <a:xfrm>
                <a:off x="7053645" y="4767937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5" name="Oval 404"/>
              <p:cNvSpPr/>
              <p:nvPr/>
            </p:nvSpPr>
            <p:spPr>
              <a:xfrm>
                <a:off x="7076393" y="4889583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6" name="Oval 405"/>
              <p:cNvSpPr/>
              <p:nvPr/>
            </p:nvSpPr>
            <p:spPr>
              <a:xfrm>
                <a:off x="7047949" y="5007900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7" name="Oval 406"/>
              <p:cNvSpPr/>
              <p:nvPr/>
            </p:nvSpPr>
            <p:spPr>
              <a:xfrm>
                <a:off x="6975446" y="5105117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8" name="Oval 407"/>
              <p:cNvSpPr/>
              <p:nvPr/>
            </p:nvSpPr>
            <p:spPr>
              <a:xfrm>
                <a:off x="6875962" y="5171244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9" name="Oval 408"/>
              <p:cNvSpPr/>
              <p:nvPr/>
            </p:nvSpPr>
            <p:spPr>
              <a:xfrm>
                <a:off x="6755620" y="5195175"/>
                <a:ext cx="89792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0" name="Oval 409"/>
              <p:cNvSpPr/>
              <p:nvPr/>
            </p:nvSpPr>
            <p:spPr>
              <a:xfrm flipH="1">
                <a:off x="6636757" y="4588110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1" name="Oval 410"/>
              <p:cNvSpPr/>
              <p:nvPr/>
            </p:nvSpPr>
            <p:spPr>
              <a:xfrm flipH="1">
                <a:off x="6531041" y="4658690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2" name="Oval 411"/>
              <p:cNvSpPr/>
              <p:nvPr/>
            </p:nvSpPr>
            <p:spPr>
              <a:xfrm flipH="1">
                <a:off x="6462506" y="4765902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" name="Oval 412"/>
              <p:cNvSpPr/>
              <p:nvPr/>
            </p:nvSpPr>
            <p:spPr>
              <a:xfrm flipH="1">
                <a:off x="6439758" y="4887548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" name="Oval 413"/>
              <p:cNvSpPr/>
              <p:nvPr/>
            </p:nvSpPr>
            <p:spPr>
              <a:xfrm flipH="1">
                <a:off x="6468201" y="5005865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5" name="Oval 414"/>
              <p:cNvSpPr/>
              <p:nvPr/>
            </p:nvSpPr>
            <p:spPr>
              <a:xfrm flipH="1">
                <a:off x="6540705" y="5103082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6" name="Oval 415"/>
              <p:cNvSpPr/>
              <p:nvPr/>
            </p:nvSpPr>
            <p:spPr>
              <a:xfrm flipH="1">
                <a:off x="6640189" y="5169209"/>
                <a:ext cx="89793" cy="89792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7" name="Oval 416"/>
              <p:cNvSpPr/>
              <p:nvPr/>
            </p:nvSpPr>
            <p:spPr>
              <a:xfrm>
                <a:off x="6771025" y="4680334"/>
                <a:ext cx="60583" cy="60584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8" name="Oval 417"/>
              <p:cNvSpPr/>
              <p:nvPr/>
            </p:nvSpPr>
            <p:spPr>
              <a:xfrm>
                <a:off x="6854539" y="4698723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9" name="Oval 418"/>
              <p:cNvSpPr/>
              <p:nvPr/>
            </p:nvSpPr>
            <p:spPr>
              <a:xfrm>
                <a:off x="6925864" y="4746343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0" name="Oval 419"/>
              <p:cNvSpPr/>
              <p:nvPr/>
            </p:nvSpPr>
            <p:spPr>
              <a:xfrm>
                <a:off x="6972104" y="4818679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1" name="Oval 420"/>
              <p:cNvSpPr/>
              <p:nvPr/>
            </p:nvSpPr>
            <p:spPr>
              <a:xfrm>
                <a:off x="6987453" y="4900756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2" name="Oval 421"/>
              <p:cNvSpPr/>
              <p:nvPr/>
            </p:nvSpPr>
            <p:spPr>
              <a:xfrm>
                <a:off x="6968261" y="4980584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3" name="Oval 422"/>
              <p:cNvSpPr/>
              <p:nvPr/>
            </p:nvSpPr>
            <p:spPr>
              <a:xfrm>
                <a:off x="6919342" y="5046178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4" name="Oval 423"/>
              <p:cNvSpPr/>
              <p:nvPr/>
            </p:nvSpPr>
            <p:spPr>
              <a:xfrm>
                <a:off x="6852219" y="5090794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5" name="Oval 424"/>
              <p:cNvSpPr/>
              <p:nvPr/>
            </p:nvSpPr>
            <p:spPr>
              <a:xfrm>
                <a:off x="6771025" y="5106939"/>
                <a:ext cx="60583" cy="60584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6" name="Oval 425"/>
              <p:cNvSpPr/>
              <p:nvPr/>
            </p:nvSpPr>
            <p:spPr>
              <a:xfrm flipH="1">
                <a:off x="6690824" y="4697349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7" name="Oval 426"/>
              <p:cNvSpPr/>
              <p:nvPr/>
            </p:nvSpPr>
            <p:spPr>
              <a:xfrm flipH="1">
                <a:off x="6619498" y="4744969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8" name="Oval 427"/>
              <p:cNvSpPr/>
              <p:nvPr/>
            </p:nvSpPr>
            <p:spPr>
              <a:xfrm flipH="1">
                <a:off x="6573258" y="4817305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9" name="Oval 428"/>
              <p:cNvSpPr/>
              <p:nvPr/>
            </p:nvSpPr>
            <p:spPr>
              <a:xfrm flipH="1">
                <a:off x="6557909" y="4899382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0" name="Oval 429"/>
              <p:cNvSpPr/>
              <p:nvPr/>
            </p:nvSpPr>
            <p:spPr>
              <a:xfrm flipH="1">
                <a:off x="6577101" y="4979210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1" name="Oval 430"/>
              <p:cNvSpPr/>
              <p:nvPr/>
            </p:nvSpPr>
            <p:spPr>
              <a:xfrm flipH="1">
                <a:off x="6626019" y="5044804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2" name="Oval 431"/>
              <p:cNvSpPr/>
              <p:nvPr/>
            </p:nvSpPr>
            <p:spPr>
              <a:xfrm flipH="1">
                <a:off x="6693143" y="5089420"/>
                <a:ext cx="60582" cy="60583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3" name="Oval 432"/>
              <p:cNvSpPr/>
              <p:nvPr/>
            </p:nvSpPr>
            <p:spPr>
              <a:xfrm>
                <a:off x="7232560" y="4904465"/>
                <a:ext cx="60584" cy="60583"/>
              </a:xfrm>
              <a:prstGeom prst="ellipse">
                <a:avLst/>
              </a:prstGeom>
              <a:solidFill>
                <a:schemeClr val="bg2">
                  <a:lumMod val="25000"/>
                </a:schemeClr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34" name="Straight Connector 433"/>
              <p:cNvCxnSpPr>
                <a:stCxn id="433" idx="1"/>
                <a:endCxn id="433" idx="5"/>
              </p:cNvCxnSpPr>
              <p:nvPr/>
            </p:nvCxnSpPr>
            <p:spPr>
              <a:xfrm>
                <a:off x="7241432" y="4913337"/>
                <a:ext cx="42840" cy="4283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5" name="Group 350"/>
            <p:cNvGrpSpPr/>
            <p:nvPr/>
          </p:nvGrpSpPr>
          <p:grpSpPr>
            <a:xfrm>
              <a:off x="5546839" y="5275024"/>
              <a:ext cx="2426188" cy="1095735"/>
              <a:chOff x="5546839" y="5275024"/>
              <a:chExt cx="2426188" cy="1095735"/>
            </a:xfrm>
          </p:grpSpPr>
          <p:sp>
            <p:nvSpPr>
              <p:cNvPr id="356" name="Rounded Rectangle 355"/>
              <p:cNvSpPr/>
              <p:nvPr/>
            </p:nvSpPr>
            <p:spPr>
              <a:xfrm>
                <a:off x="5611115" y="5477911"/>
                <a:ext cx="2303790" cy="376914"/>
              </a:xfrm>
              <a:prstGeom prst="roundRect">
                <a:avLst>
                  <a:gd name="adj" fmla="val 49514"/>
                </a:avLst>
              </a:prstGeom>
              <a:blipFill>
                <a:blip r:embed="rId5" cstate="print"/>
                <a:tile tx="0" ty="0" sx="100000" sy="100000" flip="none" algn="tl"/>
              </a:blip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57" name="Group 227"/>
              <p:cNvGrpSpPr/>
              <p:nvPr/>
            </p:nvGrpSpPr>
            <p:grpSpPr>
              <a:xfrm>
                <a:off x="7272817" y="5378105"/>
                <a:ext cx="306700" cy="506277"/>
                <a:chOff x="7244245" y="5545625"/>
                <a:chExt cx="306700" cy="506277"/>
              </a:xfrm>
            </p:grpSpPr>
            <p:sp>
              <p:nvSpPr>
                <p:cNvPr id="379" name="Rectangle 378"/>
                <p:cNvSpPr/>
                <p:nvPr/>
              </p:nvSpPr>
              <p:spPr>
                <a:xfrm>
                  <a:off x="7244245" y="5549022"/>
                  <a:ext cx="306700" cy="499483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0" name="Rectangle 379"/>
                <p:cNvSpPr/>
                <p:nvPr/>
              </p:nvSpPr>
              <p:spPr>
                <a:xfrm>
                  <a:off x="7287188" y="5545625"/>
                  <a:ext cx="220814" cy="506277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58" name="Group 228"/>
              <p:cNvGrpSpPr/>
              <p:nvPr/>
            </p:nvGrpSpPr>
            <p:grpSpPr>
              <a:xfrm>
                <a:off x="5908913" y="5484415"/>
                <a:ext cx="335634" cy="364747"/>
                <a:chOff x="5677956" y="5651935"/>
                <a:chExt cx="335634" cy="364747"/>
              </a:xfrm>
            </p:grpSpPr>
            <p:cxnSp>
              <p:nvCxnSpPr>
                <p:cNvPr id="367" name="Straight Connector 366"/>
                <p:cNvCxnSpPr/>
                <p:nvPr/>
              </p:nvCxnSpPr>
              <p:spPr>
                <a:xfrm rot="300000" flipH="1">
                  <a:off x="5677956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8" name="Straight Connector 367"/>
                <p:cNvCxnSpPr/>
                <p:nvPr/>
              </p:nvCxnSpPr>
              <p:spPr>
                <a:xfrm rot="300000" flipH="1">
                  <a:off x="5708562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Straight Connector 368"/>
                <p:cNvCxnSpPr/>
                <p:nvPr/>
              </p:nvCxnSpPr>
              <p:spPr>
                <a:xfrm rot="300000" flipH="1">
                  <a:off x="5739168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0" name="Straight Connector 369"/>
                <p:cNvCxnSpPr/>
                <p:nvPr/>
              </p:nvCxnSpPr>
              <p:spPr>
                <a:xfrm rot="300000" flipH="1">
                  <a:off x="5769774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1" name="Straight Connector 370"/>
                <p:cNvCxnSpPr/>
                <p:nvPr/>
              </p:nvCxnSpPr>
              <p:spPr>
                <a:xfrm rot="300000" flipH="1">
                  <a:off x="5800380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Straight Connector 371"/>
                <p:cNvCxnSpPr/>
                <p:nvPr/>
              </p:nvCxnSpPr>
              <p:spPr>
                <a:xfrm rot="300000" flipH="1">
                  <a:off x="5830986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Straight Connector 372"/>
                <p:cNvCxnSpPr/>
                <p:nvPr/>
              </p:nvCxnSpPr>
              <p:spPr>
                <a:xfrm rot="300000" flipH="1">
                  <a:off x="5861592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Straight Connector 373"/>
                <p:cNvCxnSpPr/>
                <p:nvPr/>
              </p:nvCxnSpPr>
              <p:spPr>
                <a:xfrm rot="300000" flipH="1">
                  <a:off x="5892198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5" name="Straight Connector 374"/>
                <p:cNvCxnSpPr/>
                <p:nvPr/>
              </p:nvCxnSpPr>
              <p:spPr>
                <a:xfrm rot="300000" flipH="1">
                  <a:off x="5922804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6" name="Straight Connector 375"/>
                <p:cNvCxnSpPr/>
                <p:nvPr/>
              </p:nvCxnSpPr>
              <p:spPr>
                <a:xfrm rot="300000" flipH="1">
                  <a:off x="5953410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7" name="Straight Connector 376"/>
                <p:cNvCxnSpPr/>
                <p:nvPr/>
              </p:nvCxnSpPr>
              <p:spPr>
                <a:xfrm rot="300000" flipH="1">
                  <a:off x="6013590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8" name="Straight Connector 377"/>
                <p:cNvCxnSpPr/>
                <p:nvPr/>
              </p:nvCxnSpPr>
              <p:spPr>
                <a:xfrm rot="300000" flipH="1">
                  <a:off x="5983676" y="5651935"/>
                  <a:ext cx="0" cy="36474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59" name="TextBox 358"/>
              <p:cNvSpPr txBox="1"/>
              <p:nvPr/>
            </p:nvSpPr>
            <p:spPr>
              <a:xfrm>
                <a:off x="6718276" y="5390711"/>
                <a:ext cx="401072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000" b="1" dirty="0" smtClean="0"/>
                  <a:t>C</a:t>
                </a:r>
                <a:endParaRPr lang="en-US" sz="3000" b="1" dirty="0"/>
              </a:p>
            </p:txBody>
          </p:sp>
          <p:grpSp>
            <p:nvGrpSpPr>
              <p:cNvPr id="360" name="Group 226"/>
              <p:cNvGrpSpPr/>
              <p:nvPr/>
            </p:nvGrpSpPr>
            <p:grpSpPr>
              <a:xfrm>
                <a:off x="6256571" y="5385855"/>
                <a:ext cx="306700" cy="506277"/>
                <a:chOff x="6139902" y="5553375"/>
                <a:chExt cx="306700" cy="506277"/>
              </a:xfrm>
            </p:grpSpPr>
            <p:sp>
              <p:nvSpPr>
                <p:cNvPr id="365" name="Rectangle 364"/>
                <p:cNvSpPr/>
                <p:nvPr/>
              </p:nvSpPr>
              <p:spPr>
                <a:xfrm>
                  <a:off x="6139902" y="5556772"/>
                  <a:ext cx="306700" cy="499483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6" name="Rectangle 365"/>
                <p:cNvSpPr/>
                <p:nvPr/>
              </p:nvSpPr>
              <p:spPr>
                <a:xfrm>
                  <a:off x="6182845" y="5553375"/>
                  <a:ext cx="220814" cy="506277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61" name="Rounded Rectangle 360"/>
              <p:cNvSpPr/>
              <p:nvPr/>
            </p:nvSpPr>
            <p:spPr>
              <a:xfrm rot="16200000">
                <a:off x="5191393" y="5630470"/>
                <a:ext cx="1090602" cy="379709"/>
              </a:xfrm>
              <a:prstGeom prst="roundRect">
                <a:avLst>
                  <a:gd name="adj" fmla="val 0"/>
                </a:avLst>
              </a:prstGeom>
              <a:blipFill>
                <a:blip r:embed="rId2" cstate="print"/>
                <a:tile tx="0" ty="0" sx="100000" sy="100000" flip="none" algn="tl"/>
              </a:blip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Rounded Rectangle 361"/>
              <p:cNvSpPr/>
              <p:nvPr/>
            </p:nvSpPr>
            <p:spPr>
              <a:xfrm rot="16200000">
                <a:off x="7237872" y="5635603"/>
                <a:ext cx="1090602" cy="379709"/>
              </a:xfrm>
              <a:prstGeom prst="roundRect">
                <a:avLst>
                  <a:gd name="adj" fmla="val 0"/>
                </a:avLst>
              </a:prstGeom>
              <a:blipFill>
                <a:blip r:embed="rId2" cstate="print"/>
                <a:tile tx="0" ty="0" sx="100000" sy="100000" flip="none" algn="tl"/>
              </a:blip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3" name="Flowchart: Delay 362"/>
              <p:cNvSpPr/>
              <p:nvPr/>
            </p:nvSpPr>
            <p:spPr>
              <a:xfrm>
                <a:off x="7594550" y="5482637"/>
                <a:ext cx="335048" cy="382381"/>
              </a:xfrm>
              <a:prstGeom prst="flowChartDelay">
                <a:avLst/>
              </a:prstGeom>
              <a:solidFill>
                <a:srgbClr val="000000">
                  <a:alpha val="21176"/>
                </a:srgbClr>
              </a:solidFill>
              <a:ln w="19050">
                <a:solidFill>
                  <a:srgbClr val="000000">
                    <a:alpha val="21176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4" name="Flowchart: Delay 363"/>
              <p:cNvSpPr/>
              <p:nvPr/>
            </p:nvSpPr>
            <p:spPr>
              <a:xfrm flipH="1">
                <a:off x="5592481" y="5474494"/>
                <a:ext cx="335048" cy="382381"/>
              </a:xfrm>
              <a:prstGeom prst="flowChartDelay">
                <a:avLst/>
              </a:prstGeom>
              <a:solidFill>
                <a:srgbClr val="000000">
                  <a:alpha val="21176"/>
                </a:srgbClr>
              </a:solidFill>
              <a:ln w="19050">
                <a:solidFill>
                  <a:srgbClr val="000000">
                    <a:alpha val="21176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35" name="Group 434"/>
          <p:cNvGrpSpPr/>
          <p:nvPr/>
        </p:nvGrpSpPr>
        <p:grpSpPr>
          <a:xfrm>
            <a:off x="3048142" y="4078862"/>
            <a:ext cx="2095234" cy="2577399"/>
            <a:chOff x="3048142" y="526037"/>
            <a:chExt cx="2095234" cy="2577399"/>
          </a:xfrm>
        </p:grpSpPr>
        <p:grpSp>
          <p:nvGrpSpPr>
            <p:cNvPr id="436" name="Group 182"/>
            <p:cNvGrpSpPr/>
            <p:nvPr/>
          </p:nvGrpSpPr>
          <p:grpSpPr>
            <a:xfrm>
              <a:off x="3048142" y="526037"/>
              <a:ext cx="2095234" cy="2577399"/>
              <a:chOff x="3048142" y="526037"/>
              <a:chExt cx="2095234" cy="2577399"/>
            </a:xfrm>
          </p:grpSpPr>
          <p:grpSp>
            <p:nvGrpSpPr>
              <p:cNvPr id="438" name="Group 214"/>
              <p:cNvGrpSpPr/>
              <p:nvPr/>
            </p:nvGrpSpPr>
            <p:grpSpPr>
              <a:xfrm>
                <a:off x="3048142" y="526037"/>
                <a:ext cx="2095234" cy="2095232"/>
                <a:chOff x="6394244" y="277249"/>
                <a:chExt cx="2095234" cy="2095232"/>
              </a:xfrm>
            </p:grpSpPr>
            <p:sp>
              <p:nvSpPr>
                <p:cNvPr id="444" name="Oval 443"/>
                <p:cNvSpPr/>
                <p:nvPr/>
              </p:nvSpPr>
              <p:spPr>
                <a:xfrm>
                  <a:off x="6394244" y="277249"/>
                  <a:ext cx="2095234" cy="2095232"/>
                </a:xfrm>
                <a:prstGeom prst="ellipse">
                  <a:avLst/>
                </a:prstGeom>
                <a:noFill/>
                <a:ln w="19050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45" name="Oval 444"/>
                <p:cNvSpPr/>
                <p:nvPr/>
              </p:nvSpPr>
              <p:spPr>
                <a:xfrm>
                  <a:off x="6467239" y="350244"/>
                  <a:ext cx="1949244" cy="1949243"/>
                </a:xfrm>
                <a:prstGeom prst="ellipse">
                  <a:avLst/>
                </a:prstGeom>
                <a:no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46" name="Oval 445"/>
                <p:cNvSpPr/>
                <p:nvPr/>
              </p:nvSpPr>
              <p:spPr>
                <a:xfrm>
                  <a:off x="6443122" y="326126"/>
                  <a:ext cx="1997479" cy="1997479"/>
                </a:xfrm>
                <a:prstGeom prst="ellipse">
                  <a:avLst/>
                </a:prstGeom>
                <a:no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47" name="Oval 446"/>
                <p:cNvSpPr/>
                <p:nvPr/>
              </p:nvSpPr>
              <p:spPr>
                <a:xfrm>
                  <a:off x="6487001" y="370005"/>
                  <a:ext cx="1909721" cy="1909721"/>
                </a:xfrm>
                <a:prstGeom prst="ellipse">
                  <a:avLst/>
                </a:prstGeom>
                <a:no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48" name="Oval 447"/>
                <p:cNvSpPr/>
                <p:nvPr/>
              </p:nvSpPr>
              <p:spPr>
                <a:xfrm>
                  <a:off x="6510408" y="393412"/>
                  <a:ext cx="1862907" cy="1862906"/>
                </a:xfrm>
                <a:prstGeom prst="ellipse">
                  <a:avLst/>
                </a:prstGeom>
                <a:no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49" name="Oval 448"/>
                <p:cNvSpPr/>
                <p:nvPr/>
              </p:nvSpPr>
              <p:spPr>
                <a:xfrm>
                  <a:off x="6530339" y="413344"/>
                  <a:ext cx="1823044" cy="1823043"/>
                </a:xfrm>
                <a:prstGeom prst="ellipse">
                  <a:avLst/>
                </a:prstGeom>
                <a:no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0" name="Oval 449"/>
                <p:cNvSpPr/>
                <p:nvPr/>
              </p:nvSpPr>
              <p:spPr>
                <a:xfrm>
                  <a:off x="6553593" y="436597"/>
                  <a:ext cx="1776537" cy="1776536"/>
                </a:xfrm>
                <a:prstGeom prst="ellipse">
                  <a:avLst/>
                </a:prstGeom>
                <a:no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1" name="Oval 450"/>
                <p:cNvSpPr/>
                <p:nvPr/>
              </p:nvSpPr>
              <p:spPr>
                <a:xfrm>
                  <a:off x="6573524" y="456529"/>
                  <a:ext cx="1736674" cy="1736673"/>
                </a:xfrm>
                <a:prstGeom prst="ellipse">
                  <a:avLst/>
                </a:prstGeom>
                <a:no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2" name="Oval 451"/>
                <p:cNvSpPr/>
                <p:nvPr/>
              </p:nvSpPr>
              <p:spPr>
                <a:xfrm>
                  <a:off x="6596777" y="479782"/>
                  <a:ext cx="1690168" cy="1690167"/>
                </a:xfrm>
                <a:prstGeom prst="ellipse">
                  <a:avLst/>
                </a:prstGeom>
                <a:no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3" name="Oval 452"/>
                <p:cNvSpPr/>
                <p:nvPr/>
              </p:nvSpPr>
              <p:spPr>
                <a:xfrm>
                  <a:off x="6622991" y="505996"/>
                  <a:ext cx="1637741" cy="1637739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4" name="Oval 453"/>
                <p:cNvSpPr/>
                <p:nvPr/>
              </p:nvSpPr>
              <p:spPr>
                <a:xfrm>
                  <a:off x="6420110" y="303114"/>
                  <a:ext cx="2043503" cy="2043502"/>
                </a:xfrm>
                <a:prstGeom prst="ellipse">
                  <a:avLst/>
                </a:prstGeom>
                <a:noFill/>
                <a:ln w="3175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439" name="Trapezoid 438"/>
              <p:cNvSpPr/>
              <p:nvPr/>
            </p:nvSpPr>
            <p:spPr>
              <a:xfrm>
                <a:off x="3096482" y="1391771"/>
                <a:ext cx="1990164" cy="1418892"/>
              </a:xfrm>
              <a:prstGeom prst="trapezoid">
                <a:avLst>
                  <a:gd name="adj" fmla="val 41660"/>
                </a:avLst>
              </a:prstGeom>
              <a:blipFill>
                <a:blip r:embed="rId2" cstate="print"/>
                <a:tile tx="0" ty="0" sx="100000" sy="100000" flip="none" algn="tl"/>
              </a:blip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0" name="Hexagon 439"/>
              <p:cNvSpPr/>
              <p:nvPr/>
            </p:nvSpPr>
            <p:spPr>
              <a:xfrm>
                <a:off x="4007169" y="1497282"/>
                <a:ext cx="177181" cy="152742"/>
              </a:xfrm>
              <a:prstGeom prst="hexagon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41" name="Group 215"/>
              <p:cNvGrpSpPr/>
              <p:nvPr/>
            </p:nvGrpSpPr>
            <p:grpSpPr>
              <a:xfrm>
                <a:off x="3376311" y="2556885"/>
                <a:ext cx="1419846" cy="546551"/>
                <a:chOff x="6751584" y="2556885"/>
                <a:chExt cx="1419846" cy="546551"/>
              </a:xfrm>
            </p:grpSpPr>
            <p:sp>
              <p:nvSpPr>
                <p:cNvPr id="442" name="Rounded Rectangle 441"/>
                <p:cNvSpPr/>
                <p:nvPr/>
              </p:nvSpPr>
              <p:spPr>
                <a:xfrm rot="5400000">
                  <a:off x="6540116" y="2768353"/>
                  <a:ext cx="546551" cy="123616"/>
                </a:xfrm>
                <a:prstGeom prst="roundRect">
                  <a:avLst/>
                </a:prstGeom>
                <a:solidFill>
                  <a:srgbClr val="000000">
                    <a:alpha val="43922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3" name="Rounded Rectangle 442"/>
                <p:cNvSpPr/>
                <p:nvPr/>
              </p:nvSpPr>
              <p:spPr>
                <a:xfrm rot="5400000">
                  <a:off x="7838789" y="2770788"/>
                  <a:ext cx="541665" cy="123616"/>
                </a:xfrm>
                <a:prstGeom prst="roundRect">
                  <a:avLst/>
                </a:prstGeom>
                <a:solidFill>
                  <a:srgbClr val="000000">
                    <a:alpha val="43922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37" name="Rectangle 436"/>
            <p:cNvSpPr/>
            <p:nvPr/>
          </p:nvSpPr>
          <p:spPr>
            <a:xfrm>
              <a:off x="3885698" y="2163470"/>
              <a:ext cx="401072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3000" b="1" dirty="0"/>
                <a:t>B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 rot="10800000">
            <a:off x="171449" y="3136358"/>
            <a:ext cx="8724900" cy="217048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TextBox 232"/>
          <p:cNvSpPr txBox="1"/>
          <p:nvPr/>
        </p:nvSpPr>
        <p:spPr>
          <a:xfrm>
            <a:off x="7091908" y="6446918"/>
            <a:ext cx="185903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i="1" u="sng" dirty="0" smtClean="0"/>
              <a:t>This Drawing NOT to Scale</a:t>
            </a:r>
            <a:endParaRPr lang="en-US" sz="1200" b="1" i="1" u="sng" dirty="0"/>
          </a:p>
        </p:txBody>
      </p:sp>
      <p:grpSp>
        <p:nvGrpSpPr>
          <p:cNvPr id="148" name="Group 147"/>
          <p:cNvGrpSpPr/>
          <p:nvPr/>
        </p:nvGrpSpPr>
        <p:grpSpPr>
          <a:xfrm rot="5400000">
            <a:off x="652332" y="3816817"/>
            <a:ext cx="986722" cy="2177084"/>
            <a:chOff x="3944129" y="-137565"/>
            <a:chExt cx="1796091" cy="3681876"/>
          </a:xfrm>
        </p:grpSpPr>
        <p:sp>
          <p:nvSpPr>
            <p:cNvPr id="156" name="Rectangle 155"/>
            <p:cNvSpPr/>
            <p:nvPr/>
          </p:nvSpPr>
          <p:spPr>
            <a:xfrm rot="5400000">
              <a:off x="2895600" y="1419178"/>
              <a:ext cx="3337686" cy="567067"/>
            </a:xfrm>
            <a:prstGeom prst="rect">
              <a:avLst/>
            </a:prstGeom>
            <a:noFill/>
            <a:ln w="762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7" name="Group 162"/>
            <p:cNvGrpSpPr/>
            <p:nvPr/>
          </p:nvGrpSpPr>
          <p:grpSpPr>
            <a:xfrm>
              <a:off x="4338679" y="0"/>
              <a:ext cx="476082" cy="3414839"/>
              <a:chOff x="1126141" y="97104"/>
              <a:chExt cx="588602" cy="2977869"/>
            </a:xfrm>
          </p:grpSpPr>
          <p:cxnSp>
            <p:nvCxnSpPr>
              <p:cNvPr id="287" name="Straight Connector 286"/>
              <p:cNvCxnSpPr/>
              <p:nvPr/>
            </p:nvCxnSpPr>
            <p:spPr>
              <a:xfrm>
                <a:off x="1504528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/>
              <p:cNvCxnSpPr/>
              <p:nvPr/>
            </p:nvCxnSpPr>
            <p:spPr>
              <a:xfrm>
                <a:off x="1588614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Straight Connector 288"/>
              <p:cNvCxnSpPr/>
              <p:nvPr/>
            </p:nvCxnSpPr>
            <p:spPr>
              <a:xfrm>
                <a:off x="1336356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>
                <a:off x="1462485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>
                <a:off x="1252270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291"/>
              <p:cNvCxnSpPr/>
              <p:nvPr/>
            </p:nvCxnSpPr>
            <p:spPr>
              <a:xfrm>
                <a:off x="1126141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292"/>
              <p:cNvCxnSpPr/>
              <p:nvPr/>
            </p:nvCxnSpPr>
            <p:spPr>
              <a:xfrm>
                <a:off x="1420442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/>
              <p:nvPr/>
            </p:nvCxnSpPr>
            <p:spPr>
              <a:xfrm>
                <a:off x="1294313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/>
              <p:cNvCxnSpPr/>
              <p:nvPr/>
            </p:nvCxnSpPr>
            <p:spPr>
              <a:xfrm>
                <a:off x="1168184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/>
              <p:cNvCxnSpPr/>
              <p:nvPr/>
            </p:nvCxnSpPr>
            <p:spPr>
              <a:xfrm>
                <a:off x="1210227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/>
              <p:nvPr/>
            </p:nvCxnSpPr>
            <p:spPr>
              <a:xfrm>
                <a:off x="1378399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Straight Connector 297"/>
              <p:cNvCxnSpPr/>
              <p:nvPr/>
            </p:nvCxnSpPr>
            <p:spPr>
              <a:xfrm>
                <a:off x="1546571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Straight Connector 298"/>
              <p:cNvCxnSpPr/>
              <p:nvPr/>
            </p:nvCxnSpPr>
            <p:spPr>
              <a:xfrm>
                <a:off x="1630657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299"/>
              <p:cNvCxnSpPr/>
              <p:nvPr/>
            </p:nvCxnSpPr>
            <p:spPr>
              <a:xfrm>
                <a:off x="1672700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/>
              <p:nvPr/>
            </p:nvCxnSpPr>
            <p:spPr>
              <a:xfrm>
                <a:off x="1714743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8" name="Straight Connector 177"/>
            <p:cNvCxnSpPr/>
            <p:nvPr/>
          </p:nvCxnSpPr>
          <p:spPr>
            <a:xfrm>
              <a:off x="4273827" y="3188262"/>
              <a:ext cx="0" cy="356049"/>
            </a:xfrm>
            <a:prstGeom prst="line">
              <a:avLst/>
            </a:prstGeom>
            <a:noFill/>
            <a:ln w="635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4856364" y="3188262"/>
              <a:ext cx="0" cy="356049"/>
            </a:xfrm>
            <a:prstGeom prst="line">
              <a:avLst/>
            </a:prstGeom>
            <a:noFill/>
            <a:ln w="635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>
              <a:off x="4274970" y="-137565"/>
              <a:ext cx="0" cy="356049"/>
            </a:xfrm>
            <a:prstGeom prst="line">
              <a:avLst/>
            </a:prstGeom>
            <a:noFill/>
            <a:ln w="635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>
              <a:off x="4852523" y="-137565"/>
              <a:ext cx="0" cy="356049"/>
            </a:xfrm>
            <a:prstGeom prst="line">
              <a:avLst/>
            </a:prstGeom>
            <a:noFill/>
            <a:ln w="635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84" name="Rectangle 183"/>
            <p:cNvSpPr/>
            <p:nvPr/>
          </p:nvSpPr>
          <p:spPr>
            <a:xfrm rot="5400000">
              <a:off x="3614399" y="1449995"/>
              <a:ext cx="3366290" cy="482483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/>
            <p:cNvSpPr/>
            <p:nvPr/>
          </p:nvSpPr>
          <p:spPr>
            <a:xfrm>
              <a:off x="5113071" y="282074"/>
              <a:ext cx="364214" cy="364214"/>
            </a:xfrm>
            <a:prstGeom prst="ellipse">
              <a:avLst/>
            </a:prstGeom>
            <a:solidFill>
              <a:srgbClr val="000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>
              <a:off x="5113071" y="2758574"/>
              <a:ext cx="364214" cy="364214"/>
            </a:xfrm>
            <a:prstGeom prst="ellipse">
              <a:avLst/>
            </a:prstGeom>
            <a:solidFill>
              <a:srgbClr val="000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extBox 199"/>
            <p:cNvSpPr txBox="1"/>
            <p:nvPr/>
          </p:nvSpPr>
          <p:spPr>
            <a:xfrm rot="16200000">
              <a:off x="5017498" y="657038"/>
              <a:ext cx="605093" cy="84035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endParaRPr lang="en-US" sz="2400" b="1" dirty="0"/>
            </a:p>
          </p:txBody>
        </p:sp>
        <p:sp>
          <p:nvSpPr>
            <p:cNvPr id="201" name="Rounded Rectangle 200"/>
            <p:cNvSpPr/>
            <p:nvPr/>
          </p:nvSpPr>
          <p:spPr>
            <a:xfrm>
              <a:off x="4218200" y="1622250"/>
              <a:ext cx="1203420" cy="126465"/>
            </a:xfrm>
            <a:prstGeom prst="roundRect">
              <a:avLst/>
            </a:prstGeom>
            <a:solidFill>
              <a:srgbClr val="00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2" name="Group 426"/>
            <p:cNvGrpSpPr/>
            <p:nvPr/>
          </p:nvGrpSpPr>
          <p:grpSpPr>
            <a:xfrm>
              <a:off x="5045068" y="1624173"/>
              <a:ext cx="336673" cy="122619"/>
              <a:chOff x="6308980" y="5913207"/>
              <a:chExt cx="336673" cy="364747"/>
            </a:xfrm>
            <a:solidFill>
              <a:srgbClr val="000000">
                <a:alpha val="40000"/>
              </a:srgbClr>
            </a:solidFill>
          </p:grpSpPr>
          <p:cxnSp>
            <p:nvCxnSpPr>
              <p:cNvPr id="274" name="Straight Connector 273"/>
              <p:cNvCxnSpPr/>
              <p:nvPr/>
            </p:nvCxnSpPr>
            <p:spPr>
              <a:xfrm rot="300000" flipH="1">
                <a:off x="630898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/>
              <p:nvPr/>
            </p:nvCxnSpPr>
            <p:spPr>
              <a:xfrm rot="300000" flipH="1">
                <a:off x="633958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/>
              <p:nvPr/>
            </p:nvCxnSpPr>
            <p:spPr>
              <a:xfrm rot="300000" flipH="1">
                <a:off x="637019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300000" flipH="1">
                <a:off x="640079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rot="300000" flipH="1">
                <a:off x="643140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300000" flipH="1">
                <a:off x="646201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 rot="300000" flipH="1">
                <a:off x="649261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 rot="300000" flipH="1">
                <a:off x="652322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Straight Connector 282"/>
              <p:cNvCxnSpPr/>
              <p:nvPr/>
            </p:nvCxnSpPr>
            <p:spPr>
              <a:xfrm rot="300000" flipH="1">
                <a:off x="655382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300000" flipH="1">
                <a:off x="658443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 rot="300000" flipH="1">
                <a:off x="661504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rot="300000" flipH="1">
                <a:off x="6645653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3" name="Group 452"/>
            <p:cNvGrpSpPr/>
            <p:nvPr/>
          </p:nvGrpSpPr>
          <p:grpSpPr>
            <a:xfrm>
              <a:off x="4561694" y="1624173"/>
              <a:ext cx="336673" cy="122619"/>
              <a:chOff x="6308980" y="5913207"/>
              <a:chExt cx="336673" cy="364747"/>
            </a:xfrm>
            <a:solidFill>
              <a:srgbClr val="000000">
                <a:alpha val="40000"/>
              </a:srgbClr>
            </a:solidFill>
          </p:grpSpPr>
          <p:cxnSp>
            <p:nvCxnSpPr>
              <p:cNvPr id="254" name="Straight Connector 253"/>
              <p:cNvCxnSpPr/>
              <p:nvPr/>
            </p:nvCxnSpPr>
            <p:spPr>
              <a:xfrm rot="300000" flipH="1">
                <a:off x="630898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 rot="300000" flipH="1">
                <a:off x="633958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 rot="300000" flipH="1">
                <a:off x="637019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 rot="300000" flipH="1">
                <a:off x="640079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 rot="300000" flipH="1">
                <a:off x="643140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 rot="300000" flipH="1">
                <a:off x="646201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 rot="300000" flipH="1">
                <a:off x="649261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/>
              <p:cNvCxnSpPr/>
              <p:nvPr/>
            </p:nvCxnSpPr>
            <p:spPr>
              <a:xfrm rot="300000" flipH="1">
                <a:off x="652322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 rot="300000" flipH="1">
                <a:off x="655382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 rot="300000" flipH="1">
                <a:off x="658443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 rot="300000" flipH="1">
                <a:off x="661504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 rot="300000" flipH="1">
                <a:off x="6645653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4" name="Group 465"/>
            <p:cNvGrpSpPr/>
            <p:nvPr/>
          </p:nvGrpSpPr>
          <p:grpSpPr>
            <a:xfrm>
              <a:off x="4225169" y="1624173"/>
              <a:ext cx="336673" cy="122619"/>
              <a:chOff x="6308980" y="5913207"/>
              <a:chExt cx="336673" cy="364747"/>
            </a:xfrm>
            <a:solidFill>
              <a:srgbClr val="000000">
                <a:alpha val="40000"/>
              </a:srgbClr>
            </a:solidFill>
          </p:grpSpPr>
          <p:cxnSp>
            <p:nvCxnSpPr>
              <p:cNvPr id="236" name="Straight Connector 235"/>
              <p:cNvCxnSpPr/>
              <p:nvPr/>
            </p:nvCxnSpPr>
            <p:spPr>
              <a:xfrm rot="300000" flipH="1">
                <a:off x="630898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 rot="300000" flipH="1">
                <a:off x="633958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300000" flipH="1">
                <a:off x="637019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 rot="300000" flipH="1">
                <a:off x="640079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rot="300000" flipH="1">
                <a:off x="643140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 rot="300000" flipH="1">
                <a:off x="646201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 rot="300000" flipH="1">
                <a:off x="649261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>
              <a:xfrm rot="300000" flipH="1">
                <a:off x="652322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>
              <a:xfrm rot="300000" flipH="1">
                <a:off x="655382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>
              <a:xfrm rot="300000" flipH="1">
                <a:off x="658443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>
              <a:xfrm rot="300000" flipH="1">
                <a:off x="661504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rot="300000" flipH="1">
                <a:off x="6645653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5" name="Group 478"/>
            <p:cNvGrpSpPr/>
            <p:nvPr/>
          </p:nvGrpSpPr>
          <p:grpSpPr>
            <a:xfrm>
              <a:off x="5075712" y="1624173"/>
              <a:ext cx="336673" cy="122619"/>
              <a:chOff x="6308980" y="5913207"/>
              <a:chExt cx="336673" cy="364747"/>
            </a:xfrm>
            <a:solidFill>
              <a:srgbClr val="000000">
                <a:alpha val="40000"/>
              </a:srgbClr>
            </a:solidFill>
          </p:grpSpPr>
          <p:cxnSp>
            <p:nvCxnSpPr>
              <p:cNvPr id="215" name="Straight Connector 214"/>
              <p:cNvCxnSpPr/>
              <p:nvPr/>
            </p:nvCxnSpPr>
            <p:spPr>
              <a:xfrm rot="300000" flipH="1">
                <a:off x="630898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 rot="300000" flipH="1">
                <a:off x="633958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rot="300000" flipH="1">
                <a:off x="637019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300000" flipH="1">
                <a:off x="640079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rot="300000" flipH="1">
                <a:off x="643140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 rot="300000" flipH="1">
                <a:off x="646201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>
              <a:xfrm rot="300000" flipH="1">
                <a:off x="649261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>
              <a:xfrm rot="300000" flipH="1">
                <a:off x="652322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 rot="300000" flipH="1">
                <a:off x="655382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rot="300000" flipH="1">
                <a:off x="658443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rot="300000" flipH="1">
                <a:off x="661504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300000" flipH="1">
                <a:off x="6645653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6" name="Rounded Rectangle 205"/>
            <p:cNvSpPr/>
            <p:nvPr/>
          </p:nvSpPr>
          <p:spPr>
            <a:xfrm flipH="1">
              <a:off x="4182858" y="1417688"/>
              <a:ext cx="45719" cy="538176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Rounded Rectangle 206"/>
            <p:cNvSpPr/>
            <p:nvPr/>
          </p:nvSpPr>
          <p:spPr>
            <a:xfrm flipH="1">
              <a:off x="4900724" y="1481757"/>
              <a:ext cx="137195" cy="40745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Flowchart: Delay 207"/>
            <p:cNvSpPr/>
            <p:nvPr/>
          </p:nvSpPr>
          <p:spPr>
            <a:xfrm>
              <a:off x="5435721" y="1563243"/>
              <a:ext cx="90528" cy="244479"/>
            </a:xfrm>
            <a:prstGeom prst="flowChartDelay">
              <a:avLst/>
            </a:prstGeom>
            <a:solidFill>
              <a:srgbClr val="00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ounded Rectangle 208"/>
            <p:cNvSpPr/>
            <p:nvPr/>
          </p:nvSpPr>
          <p:spPr>
            <a:xfrm flipH="1">
              <a:off x="5393377" y="1481757"/>
              <a:ext cx="45719" cy="40745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0" name="Group 501"/>
            <p:cNvGrpSpPr/>
            <p:nvPr/>
          </p:nvGrpSpPr>
          <p:grpSpPr>
            <a:xfrm rot="16200000">
              <a:off x="3708263" y="1568518"/>
              <a:ext cx="710994" cy="239262"/>
              <a:chOff x="5967684" y="3181717"/>
              <a:chExt cx="1038455" cy="349459"/>
            </a:xfrm>
            <a:solidFill>
              <a:srgbClr val="000000"/>
            </a:solidFill>
          </p:grpSpPr>
          <p:sp>
            <p:nvSpPr>
              <p:cNvPr id="212" name="Trapezoid 211"/>
              <p:cNvSpPr/>
              <p:nvPr/>
            </p:nvSpPr>
            <p:spPr>
              <a:xfrm>
                <a:off x="6200847" y="3398036"/>
                <a:ext cx="577516" cy="133140"/>
              </a:xfrm>
              <a:prstGeom prst="trapezoid">
                <a:avLst>
                  <a:gd name="adj" fmla="val 7478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Freeform 212"/>
              <p:cNvSpPr/>
              <p:nvPr/>
            </p:nvSpPr>
            <p:spPr>
              <a:xfrm rot="20744469">
                <a:off x="6502951" y="3181717"/>
                <a:ext cx="503188" cy="241680"/>
              </a:xfrm>
              <a:custGeom>
                <a:avLst/>
                <a:gdLst>
                  <a:gd name="connsiteX0" fmla="*/ 24915 w 503188"/>
                  <a:gd name="connsiteY0" fmla="*/ 171917 h 241680"/>
                  <a:gd name="connsiteX1" fmla="*/ 24915 w 503188"/>
                  <a:gd name="connsiteY1" fmla="*/ 171917 h 241680"/>
                  <a:gd name="connsiteX2" fmla="*/ 44848 w 503188"/>
                  <a:gd name="connsiteY2" fmla="*/ 161951 h 241680"/>
                  <a:gd name="connsiteX3" fmla="*/ 52322 w 503188"/>
                  <a:gd name="connsiteY3" fmla="*/ 159459 h 241680"/>
                  <a:gd name="connsiteX4" fmla="*/ 67272 w 503188"/>
                  <a:gd name="connsiteY4" fmla="*/ 151985 h 241680"/>
                  <a:gd name="connsiteX5" fmla="*/ 72255 w 503188"/>
                  <a:gd name="connsiteY5" fmla="*/ 147001 h 241680"/>
                  <a:gd name="connsiteX6" fmla="*/ 82221 w 503188"/>
                  <a:gd name="connsiteY6" fmla="*/ 132052 h 241680"/>
                  <a:gd name="connsiteX7" fmla="*/ 89696 w 503188"/>
                  <a:gd name="connsiteY7" fmla="*/ 129561 h 241680"/>
                  <a:gd name="connsiteX8" fmla="*/ 102153 w 503188"/>
                  <a:gd name="connsiteY8" fmla="*/ 119594 h 241680"/>
                  <a:gd name="connsiteX9" fmla="*/ 109628 w 503188"/>
                  <a:gd name="connsiteY9" fmla="*/ 112120 h 241680"/>
                  <a:gd name="connsiteX10" fmla="*/ 114611 w 503188"/>
                  <a:gd name="connsiteY10" fmla="*/ 104645 h 241680"/>
                  <a:gd name="connsiteX11" fmla="*/ 124577 w 503188"/>
                  <a:gd name="connsiteY11" fmla="*/ 99662 h 241680"/>
                  <a:gd name="connsiteX12" fmla="*/ 139527 w 503188"/>
                  <a:gd name="connsiteY12" fmla="*/ 89696 h 241680"/>
                  <a:gd name="connsiteX13" fmla="*/ 154476 w 503188"/>
                  <a:gd name="connsiteY13" fmla="*/ 84713 h 241680"/>
                  <a:gd name="connsiteX14" fmla="*/ 161951 w 503188"/>
                  <a:gd name="connsiteY14" fmla="*/ 79730 h 241680"/>
                  <a:gd name="connsiteX15" fmla="*/ 166934 w 503188"/>
                  <a:gd name="connsiteY15" fmla="*/ 74746 h 241680"/>
                  <a:gd name="connsiteX16" fmla="*/ 174408 w 503188"/>
                  <a:gd name="connsiteY16" fmla="*/ 72255 h 241680"/>
                  <a:gd name="connsiteX17" fmla="*/ 189358 w 503188"/>
                  <a:gd name="connsiteY17" fmla="*/ 59797 h 241680"/>
                  <a:gd name="connsiteX18" fmla="*/ 204307 w 503188"/>
                  <a:gd name="connsiteY18" fmla="*/ 49831 h 241680"/>
                  <a:gd name="connsiteX19" fmla="*/ 219256 w 503188"/>
                  <a:gd name="connsiteY19" fmla="*/ 37373 h 241680"/>
                  <a:gd name="connsiteX20" fmla="*/ 239189 w 503188"/>
                  <a:gd name="connsiteY20" fmla="*/ 32390 h 241680"/>
                  <a:gd name="connsiteX21" fmla="*/ 246663 w 503188"/>
                  <a:gd name="connsiteY21" fmla="*/ 29898 h 241680"/>
                  <a:gd name="connsiteX22" fmla="*/ 266596 w 503188"/>
                  <a:gd name="connsiteY22" fmla="*/ 24915 h 241680"/>
                  <a:gd name="connsiteX23" fmla="*/ 276562 w 503188"/>
                  <a:gd name="connsiteY23" fmla="*/ 22424 h 241680"/>
                  <a:gd name="connsiteX24" fmla="*/ 296494 w 503188"/>
                  <a:gd name="connsiteY24" fmla="*/ 19932 h 241680"/>
                  <a:gd name="connsiteX25" fmla="*/ 303969 w 503188"/>
                  <a:gd name="connsiteY25" fmla="*/ 17441 h 241680"/>
                  <a:gd name="connsiteX26" fmla="*/ 313935 w 503188"/>
                  <a:gd name="connsiteY26" fmla="*/ 14949 h 241680"/>
                  <a:gd name="connsiteX27" fmla="*/ 328885 w 503188"/>
                  <a:gd name="connsiteY27" fmla="*/ 7474 h 241680"/>
                  <a:gd name="connsiteX28" fmla="*/ 348817 w 503188"/>
                  <a:gd name="connsiteY28" fmla="*/ 4983 h 241680"/>
                  <a:gd name="connsiteX29" fmla="*/ 361275 w 503188"/>
                  <a:gd name="connsiteY29" fmla="*/ 2491 h 241680"/>
                  <a:gd name="connsiteX30" fmla="*/ 376224 w 503188"/>
                  <a:gd name="connsiteY30" fmla="*/ 0 h 241680"/>
                  <a:gd name="connsiteX31" fmla="*/ 423564 w 503188"/>
                  <a:gd name="connsiteY31" fmla="*/ 2491 h 241680"/>
                  <a:gd name="connsiteX32" fmla="*/ 445988 w 503188"/>
                  <a:gd name="connsiteY32" fmla="*/ 7474 h 241680"/>
                  <a:gd name="connsiteX33" fmla="*/ 455954 w 503188"/>
                  <a:gd name="connsiteY33" fmla="*/ 9966 h 241680"/>
                  <a:gd name="connsiteX34" fmla="*/ 470903 w 503188"/>
                  <a:gd name="connsiteY34" fmla="*/ 22424 h 241680"/>
                  <a:gd name="connsiteX35" fmla="*/ 485853 w 503188"/>
                  <a:gd name="connsiteY35" fmla="*/ 32390 h 241680"/>
                  <a:gd name="connsiteX36" fmla="*/ 493327 w 503188"/>
                  <a:gd name="connsiteY36" fmla="*/ 69763 h 241680"/>
                  <a:gd name="connsiteX37" fmla="*/ 478378 w 503188"/>
                  <a:gd name="connsiteY37" fmla="*/ 79730 h 241680"/>
                  <a:gd name="connsiteX38" fmla="*/ 475886 w 503188"/>
                  <a:gd name="connsiteY38" fmla="*/ 87204 h 241680"/>
                  <a:gd name="connsiteX39" fmla="*/ 473395 w 503188"/>
                  <a:gd name="connsiteY39" fmla="*/ 97170 h 241680"/>
                  <a:gd name="connsiteX40" fmla="*/ 460937 w 503188"/>
                  <a:gd name="connsiteY40" fmla="*/ 112120 h 241680"/>
                  <a:gd name="connsiteX41" fmla="*/ 453462 w 503188"/>
                  <a:gd name="connsiteY41" fmla="*/ 117103 h 241680"/>
                  <a:gd name="connsiteX42" fmla="*/ 448479 w 503188"/>
                  <a:gd name="connsiteY42" fmla="*/ 124577 h 241680"/>
                  <a:gd name="connsiteX43" fmla="*/ 433530 w 503188"/>
                  <a:gd name="connsiteY43" fmla="*/ 132052 h 241680"/>
                  <a:gd name="connsiteX44" fmla="*/ 418581 w 503188"/>
                  <a:gd name="connsiteY44" fmla="*/ 142018 h 241680"/>
                  <a:gd name="connsiteX45" fmla="*/ 411106 w 503188"/>
                  <a:gd name="connsiteY45" fmla="*/ 147001 h 241680"/>
                  <a:gd name="connsiteX46" fmla="*/ 393665 w 503188"/>
                  <a:gd name="connsiteY46" fmla="*/ 151985 h 241680"/>
                  <a:gd name="connsiteX47" fmla="*/ 386190 w 503188"/>
                  <a:gd name="connsiteY47" fmla="*/ 154476 h 241680"/>
                  <a:gd name="connsiteX48" fmla="*/ 376224 w 503188"/>
                  <a:gd name="connsiteY48" fmla="*/ 156968 h 241680"/>
                  <a:gd name="connsiteX49" fmla="*/ 353800 w 503188"/>
                  <a:gd name="connsiteY49" fmla="*/ 164442 h 241680"/>
                  <a:gd name="connsiteX50" fmla="*/ 336359 w 503188"/>
                  <a:gd name="connsiteY50" fmla="*/ 169425 h 241680"/>
                  <a:gd name="connsiteX51" fmla="*/ 281545 w 503188"/>
                  <a:gd name="connsiteY51" fmla="*/ 176900 h 241680"/>
                  <a:gd name="connsiteX52" fmla="*/ 269087 w 503188"/>
                  <a:gd name="connsiteY52" fmla="*/ 179392 h 241680"/>
                  <a:gd name="connsiteX53" fmla="*/ 259121 w 503188"/>
                  <a:gd name="connsiteY53" fmla="*/ 181883 h 241680"/>
                  <a:gd name="connsiteX54" fmla="*/ 236697 w 503188"/>
                  <a:gd name="connsiteY54" fmla="*/ 184375 h 241680"/>
                  <a:gd name="connsiteX55" fmla="*/ 206799 w 503188"/>
                  <a:gd name="connsiteY55" fmla="*/ 194341 h 241680"/>
                  <a:gd name="connsiteX56" fmla="*/ 191849 w 503188"/>
                  <a:gd name="connsiteY56" fmla="*/ 199324 h 241680"/>
                  <a:gd name="connsiteX57" fmla="*/ 166934 w 503188"/>
                  <a:gd name="connsiteY57" fmla="*/ 206799 h 241680"/>
                  <a:gd name="connsiteX58" fmla="*/ 154476 w 503188"/>
                  <a:gd name="connsiteY58" fmla="*/ 209290 h 241680"/>
                  <a:gd name="connsiteX59" fmla="*/ 147001 w 503188"/>
                  <a:gd name="connsiteY59" fmla="*/ 211782 h 241680"/>
                  <a:gd name="connsiteX60" fmla="*/ 142018 w 503188"/>
                  <a:gd name="connsiteY60" fmla="*/ 219256 h 241680"/>
                  <a:gd name="connsiteX61" fmla="*/ 137035 w 503188"/>
                  <a:gd name="connsiteY61" fmla="*/ 224240 h 241680"/>
                  <a:gd name="connsiteX62" fmla="*/ 134544 w 503188"/>
                  <a:gd name="connsiteY62" fmla="*/ 231714 h 241680"/>
                  <a:gd name="connsiteX63" fmla="*/ 122086 w 503188"/>
                  <a:gd name="connsiteY63" fmla="*/ 241680 h 241680"/>
                  <a:gd name="connsiteX64" fmla="*/ 82221 w 503188"/>
                  <a:gd name="connsiteY64" fmla="*/ 239189 h 241680"/>
                  <a:gd name="connsiteX65" fmla="*/ 64780 w 503188"/>
                  <a:gd name="connsiteY65" fmla="*/ 236697 h 241680"/>
                  <a:gd name="connsiteX66" fmla="*/ 27407 w 503188"/>
                  <a:gd name="connsiteY66" fmla="*/ 239189 h 241680"/>
                  <a:gd name="connsiteX67" fmla="*/ 9966 w 503188"/>
                  <a:gd name="connsiteY67" fmla="*/ 236697 h 241680"/>
                  <a:gd name="connsiteX68" fmla="*/ 7474 w 503188"/>
                  <a:gd name="connsiteY68" fmla="*/ 229223 h 241680"/>
                  <a:gd name="connsiteX69" fmla="*/ 0 w 503188"/>
                  <a:gd name="connsiteY69" fmla="*/ 224240 h 241680"/>
                  <a:gd name="connsiteX70" fmla="*/ 2491 w 503188"/>
                  <a:gd name="connsiteY70" fmla="*/ 211782 h 241680"/>
                  <a:gd name="connsiteX71" fmla="*/ 7474 w 503188"/>
                  <a:gd name="connsiteY71" fmla="*/ 204307 h 241680"/>
                  <a:gd name="connsiteX72" fmla="*/ 9966 w 503188"/>
                  <a:gd name="connsiteY72" fmla="*/ 196833 h 241680"/>
                  <a:gd name="connsiteX73" fmla="*/ 12457 w 503188"/>
                  <a:gd name="connsiteY73" fmla="*/ 181883 h 241680"/>
                  <a:gd name="connsiteX74" fmla="*/ 24915 w 503188"/>
                  <a:gd name="connsiteY74" fmla="*/ 164442 h 241680"/>
                  <a:gd name="connsiteX75" fmla="*/ 24915 w 503188"/>
                  <a:gd name="connsiteY75" fmla="*/ 171917 h 241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503188" h="241680">
                    <a:moveTo>
                      <a:pt x="24915" y="171917"/>
                    </a:moveTo>
                    <a:lnTo>
                      <a:pt x="24915" y="171917"/>
                    </a:lnTo>
                    <a:cubicBezTo>
                      <a:pt x="31559" y="168595"/>
                      <a:pt x="38085" y="165025"/>
                      <a:pt x="44848" y="161951"/>
                    </a:cubicBezTo>
                    <a:cubicBezTo>
                      <a:pt x="47239" y="160864"/>
                      <a:pt x="49973" y="160634"/>
                      <a:pt x="52322" y="159459"/>
                    </a:cubicBezTo>
                    <a:cubicBezTo>
                      <a:pt x="71631" y="149804"/>
                      <a:pt x="48494" y="158243"/>
                      <a:pt x="67272" y="151985"/>
                    </a:cubicBezTo>
                    <a:cubicBezTo>
                      <a:pt x="68933" y="150324"/>
                      <a:pt x="70845" y="148880"/>
                      <a:pt x="72255" y="147001"/>
                    </a:cubicBezTo>
                    <a:cubicBezTo>
                      <a:pt x="75848" y="142210"/>
                      <a:pt x="76539" y="133945"/>
                      <a:pt x="82221" y="132052"/>
                    </a:cubicBezTo>
                    <a:lnTo>
                      <a:pt x="89696" y="129561"/>
                    </a:lnTo>
                    <a:cubicBezTo>
                      <a:pt x="104180" y="115074"/>
                      <a:pt x="83313" y="135293"/>
                      <a:pt x="102153" y="119594"/>
                    </a:cubicBezTo>
                    <a:cubicBezTo>
                      <a:pt x="104860" y="117338"/>
                      <a:pt x="107372" y="114827"/>
                      <a:pt x="109628" y="112120"/>
                    </a:cubicBezTo>
                    <a:cubicBezTo>
                      <a:pt x="111545" y="109820"/>
                      <a:pt x="112311" y="106562"/>
                      <a:pt x="114611" y="104645"/>
                    </a:cubicBezTo>
                    <a:cubicBezTo>
                      <a:pt x="117464" y="102267"/>
                      <a:pt x="121392" y="101573"/>
                      <a:pt x="124577" y="99662"/>
                    </a:cubicBezTo>
                    <a:cubicBezTo>
                      <a:pt x="129713" y="96581"/>
                      <a:pt x="133845" y="91590"/>
                      <a:pt x="139527" y="89696"/>
                    </a:cubicBezTo>
                    <a:lnTo>
                      <a:pt x="154476" y="84713"/>
                    </a:lnTo>
                    <a:cubicBezTo>
                      <a:pt x="156968" y="83052"/>
                      <a:pt x="159613" y="81601"/>
                      <a:pt x="161951" y="79730"/>
                    </a:cubicBezTo>
                    <a:cubicBezTo>
                      <a:pt x="163785" y="78262"/>
                      <a:pt x="164920" y="75955"/>
                      <a:pt x="166934" y="74746"/>
                    </a:cubicBezTo>
                    <a:cubicBezTo>
                      <a:pt x="169186" y="73395"/>
                      <a:pt x="171917" y="73085"/>
                      <a:pt x="174408" y="72255"/>
                    </a:cubicBezTo>
                    <a:cubicBezTo>
                      <a:pt x="201111" y="54454"/>
                      <a:pt x="160590" y="82173"/>
                      <a:pt x="189358" y="59797"/>
                    </a:cubicBezTo>
                    <a:cubicBezTo>
                      <a:pt x="194085" y="56120"/>
                      <a:pt x="199324" y="53153"/>
                      <a:pt x="204307" y="49831"/>
                    </a:cubicBezTo>
                    <a:cubicBezTo>
                      <a:pt x="220831" y="38815"/>
                      <a:pt x="202960" y="45520"/>
                      <a:pt x="219256" y="37373"/>
                    </a:cubicBezTo>
                    <a:cubicBezTo>
                      <a:pt x="224948" y="34527"/>
                      <a:pt x="233510" y="33810"/>
                      <a:pt x="239189" y="32390"/>
                    </a:cubicBezTo>
                    <a:cubicBezTo>
                      <a:pt x="241737" y="31753"/>
                      <a:pt x="244129" y="30589"/>
                      <a:pt x="246663" y="29898"/>
                    </a:cubicBezTo>
                    <a:cubicBezTo>
                      <a:pt x="253270" y="28096"/>
                      <a:pt x="259952" y="26576"/>
                      <a:pt x="266596" y="24915"/>
                    </a:cubicBezTo>
                    <a:cubicBezTo>
                      <a:pt x="269918" y="24085"/>
                      <a:pt x="273164" y="22849"/>
                      <a:pt x="276562" y="22424"/>
                    </a:cubicBezTo>
                    <a:lnTo>
                      <a:pt x="296494" y="19932"/>
                    </a:lnTo>
                    <a:cubicBezTo>
                      <a:pt x="298986" y="19102"/>
                      <a:pt x="301444" y="18163"/>
                      <a:pt x="303969" y="17441"/>
                    </a:cubicBezTo>
                    <a:cubicBezTo>
                      <a:pt x="307262" y="16500"/>
                      <a:pt x="310788" y="16298"/>
                      <a:pt x="313935" y="14949"/>
                    </a:cubicBezTo>
                    <a:cubicBezTo>
                      <a:pt x="325690" y="9911"/>
                      <a:pt x="316732" y="9684"/>
                      <a:pt x="328885" y="7474"/>
                    </a:cubicBezTo>
                    <a:cubicBezTo>
                      <a:pt x="335473" y="6276"/>
                      <a:pt x="342199" y="6001"/>
                      <a:pt x="348817" y="4983"/>
                    </a:cubicBezTo>
                    <a:cubicBezTo>
                      <a:pt x="353003" y="4339"/>
                      <a:pt x="357108" y="3249"/>
                      <a:pt x="361275" y="2491"/>
                    </a:cubicBezTo>
                    <a:cubicBezTo>
                      <a:pt x="366245" y="1587"/>
                      <a:pt x="371241" y="830"/>
                      <a:pt x="376224" y="0"/>
                    </a:cubicBezTo>
                    <a:cubicBezTo>
                      <a:pt x="392004" y="830"/>
                      <a:pt x="407812" y="1231"/>
                      <a:pt x="423564" y="2491"/>
                    </a:cubicBezTo>
                    <a:cubicBezTo>
                      <a:pt x="439164" y="3739"/>
                      <a:pt x="434729" y="4257"/>
                      <a:pt x="445988" y="7474"/>
                    </a:cubicBezTo>
                    <a:cubicBezTo>
                      <a:pt x="449281" y="8415"/>
                      <a:pt x="452632" y="9135"/>
                      <a:pt x="455954" y="9966"/>
                    </a:cubicBezTo>
                    <a:cubicBezTo>
                      <a:pt x="482666" y="27773"/>
                      <a:pt x="442126" y="42"/>
                      <a:pt x="470903" y="22424"/>
                    </a:cubicBezTo>
                    <a:cubicBezTo>
                      <a:pt x="475630" y="26101"/>
                      <a:pt x="485853" y="32390"/>
                      <a:pt x="485853" y="32390"/>
                    </a:cubicBezTo>
                    <a:cubicBezTo>
                      <a:pt x="494649" y="45584"/>
                      <a:pt x="503188" y="51449"/>
                      <a:pt x="493327" y="69763"/>
                    </a:cubicBezTo>
                    <a:cubicBezTo>
                      <a:pt x="490488" y="75036"/>
                      <a:pt x="478378" y="79730"/>
                      <a:pt x="478378" y="79730"/>
                    </a:cubicBezTo>
                    <a:cubicBezTo>
                      <a:pt x="477547" y="82221"/>
                      <a:pt x="476607" y="84679"/>
                      <a:pt x="475886" y="87204"/>
                    </a:cubicBezTo>
                    <a:cubicBezTo>
                      <a:pt x="474945" y="90496"/>
                      <a:pt x="474744" y="94023"/>
                      <a:pt x="473395" y="97170"/>
                    </a:cubicBezTo>
                    <a:cubicBezTo>
                      <a:pt x="471217" y="102252"/>
                      <a:pt x="464928" y="108794"/>
                      <a:pt x="460937" y="112120"/>
                    </a:cubicBezTo>
                    <a:cubicBezTo>
                      <a:pt x="458636" y="114037"/>
                      <a:pt x="455954" y="115442"/>
                      <a:pt x="453462" y="117103"/>
                    </a:cubicBezTo>
                    <a:cubicBezTo>
                      <a:pt x="451801" y="119594"/>
                      <a:pt x="450596" y="122460"/>
                      <a:pt x="448479" y="124577"/>
                    </a:cubicBezTo>
                    <a:cubicBezTo>
                      <a:pt x="443647" y="129410"/>
                      <a:pt x="439612" y="130025"/>
                      <a:pt x="433530" y="132052"/>
                    </a:cubicBezTo>
                    <a:lnTo>
                      <a:pt x="418581" y="142018"/>
                    </a:lnTo>
                    <a:cubicBezTo>
                      <a:pt x="416089" y="143679"/>
                      <a:pt x="413947" y="146054"/>
                      <a:pt x="411106" y="147001"/>
                    </a:cubicBezTo>
                    <a:cubicBezTo>
                      <a:pt x="393203" y="152969"/>
                      <a:pt x="415539" y="145736"/>
                      <a:pt x="393665" y="151985"/>
                    </a:cubicBezTo>
                    <a:cubicBezTo>
                      <a:pt x="391140" y="152707"/>
                      <a:pt x="388715" y="153754"/>
                      <a:pt x="386190" y="154476"/>
                    </a:cubicBezTo>
                    <a:cubicBezTo>
                      <a:pt x="382897" y="155417"/>
                      <a:pt x="379504" y="155984"/>
                      <a:pt x="376224" y="156968"/>
                    </a:cubicBezTo>
                    <a:cubicBezTo>
                      <a:pt x="368677" y="159232"/>
                      <a:pt x="361275" y="161950"/>
                      <a:pt x="353800" y="164442"/>
                    </a:cubicBezTo>
                    <a:cubicBezTo>
                      <a:pt x="347179" y="166649"/>
                      <a:pt x="343526" y="168081"/>
                      <a:pt x="336359" y="169425"/>
                    </a:cubicBezTo>
                    <a:cubicBezTo>
                      <a:pt x="307292" y="174875"/>
                      <a:pt x="309026" y="174153"/>
                      <a:pt x="281545" y="176900"/>
                    </a:cubicBezTo>
                    <a:cubicBezTo>
                      <a:pt x="277392" y="177731"/>
                      <a:pt x="273221" y="178473"/>
                      <a:pt x="269087" y="179392"/>
                    </a:cubicBezTo>
                    <a:cubicBezTo>
                      <a:pt x="265744" y="180135"/>
                      <a:pt x="262505" y="181362"/>
                      <a:pt x="259121" y="181883"/>
                    </a:cubicBezTo>
                    <a:cubicBezTo>
                      <a:pt x="251688" y="183027"/>
                      <a:pt x="244172" y="183544"/>
                      <a:pt x="236697" y="184375"/>
                    </a:cubicBezTo>
                    <a:lnTo>
                      <a:pt x="206799" y="194341"/>
                    </a:lnTo>
                    <a:lnTo>
                      <a:pt x="191849" y="199324"/>
                    </a:lnTo>
                    <a:cubicBezTo>
                      <a:pt x="176787" y="203090"/>
                      <a:pt x="185132" y="200733"/>
                      <a:pt x="166934" y="206799"/>
                    </a:cubicBezTo>
                    <a:cubicBezTo>
                      <a:pt x="162916" y="208138"/>
                      <a:pt x="158584" y="208263"/>
                      <a:pt x="154476" y="209290"/>
                    </a:cubicBezTo>
                    <a:cubicBezTo>
                      <a:pt x="151928" y="209927"/>
                      <a:pt x="149493" y="210951"/>
                      <a:pt x="147001" y="211782"/>
                    </a:cubicBezTo>
                    <a:cubicBezTo>
                      <a:pt x="145340" y="214273"/>
                      <a:pt x="143888" y="216918"/>
                      <a:pt x="142018" y="219256"/>
                    </a:cubicBezTo>
                    <a:cubicBezTo>
                      <a:pt x="140550" y="221090"/>
                      <a:pt x="138244" y="222225"/>
                      <a:pt x="137035" y="224240"/>
                    </a:cubicBezTo>
                    <a:cubicBezTo>
                      <a:pt x="135684" y="226492"/>
                      <a:pt x="135895" y="229462"/>
                      <a:pt x="134544" y="231714"/>
                    </a:cubicBezTo>
                    <a:cubicBezTo>
                      <a:pt x="132178" y="235657"/>
                      <a:pt x="125479" y="239418"/>
                      <a:pt x="122086" y="241680"/>
                    </a:cubicBezTo>
                    <a:cubicBezTo>
                      <a:pt x="108798" y="240850"/>
                      <a:pt x="95485" y="240342"/>
                      <a:pt x="82221" y="239189"/>
                    </a:cubicBezTo>
                    <a:cubicBezTo>
                      <a:pt x="76370" y="238680"/>
                      <a:pt x="70653" y="236697"/>
                      <a:pt x="64780" y="236697"/>
                    </a:cubicBezTo>
                    <a:cubicBezTo>
                      <a:pt x="52295" y="236697"/>
                      <a:pt x="39865" y="238358"/>
                      <a:pt x="27407" y="239189"/>
                    </a:cubicBezTo>
                    <a:cubicBezTo>
                      <a:pt x="21593" y="238358"/>
                      <a:pt x="15219" y="239323"/>
                      <a:pt x="9966" y="236697"/>
                    </a:cubicBezTo>
                    <a:cubicBezTo>
                      <a:pt x="7617" y="235523"/>
                      <a:pt x="9115" y="231274"/>
                      <a:pt x="7474" y="229223"/>
                    </a:cubicBezTo>
                    <a:cubicBezTo>
                      <a:pt x="5603" y="226885"/>
                      <a:pt x="2491" y="225901"/>
                      <a:pt x="0" y="224240"/>
                    </a:cubicBezTo>
                    <a:cubicBezTo>
                      <a:pt x="830" y="220087"/>
                      <a:pt x="1004" y="215747"/>
                      <a:pt x="2491" y="211782"/>
                    </a:cubicBezTo>
                    <a:cubicBezTo>
                      <a:pt x="3542" y="208978"/>
                      <a:pt x="6135" y="206985"/>
                      <a:pt x="7474" y="204307"/>
                    </a:cubicBezTo>
                    <a:cubicBezTo>
                      <a:pt x="8649" y="201958"/>
                      <a:pt x="9135" y="199324"/>
                      <a:pt x="9966" y="196833"/>
                    </a:cubicBezTo>
                    <a:cubicBezTo>
                      <a:pt x="10796" y="191850"/>
                      <a:pt x="11232" y="186784"/>
                      <a:pt x="12457" y="181883"/>
                    </a:cubicBezTo>
                    <a:cubicBezTo>
                      <a:pt x="16166" y="167046"/>
                      <a:pt x="13511" y="167294"/>
                      <a:pt x="24915" y="164442"/>
                    </a:cubicBezTo>
                    <a:cubicBezTo>
                      <a:pt x="25721" y="164240"/>
                      <a:pt x="24915" y="170671"/>
                      <a:pt x="24915" y="17191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 213"/>
              <p:cNvSpPr/>
              <p:nvPr/>
            </p:nvSpPr>
            <p:spPr>
              <a:xfrm rot="855531" flipH="1">
                <a:off x="5967684" y="3182133"/>
                <a:ext cx="503188" cy="241680"/>
              </a:xfrm>
              <a:custGeom>
                <a:avLst/>
                <a:gdLst>
                  <a:gd name="connsiteX0" fmla="*/ 24915 w 503188"/>
                  <a:gd name="connsiteY0" fmla="*/ 171917 h 241680"/>
                  <a:gd name="connsiteX1" fmla="*/ 24915 w 503188"/>
                  <a:gd name="connsiteY1" fmla="*/ 171917 h 241680"/>
                  <a:gd name="connsiteX2" fmla="*/ 44848 w 503188"/>
                  <a:gd name="connsiteY2" fmla="*/ 161951 h 241680"/>
                  <a:gd name="connsiteX3" fmla="*/ 52322 w 503188"/>
                  <a:gd name="connsiteY3" fmla="*/ 159459 h 241680"/>
                  <a:gd name="connsiteX4" fmla="*/ 67272 w 503188"/>
                  <a:gd name="connsiteY4" fmla="*/ 151985 h 241680"/>
                  <a:gd name="connsiteX5" fmla="*/ 72255 w 503188"/>
                  <a:gd name="connsiteY5" fmla="*/ 147001 h 241680"/>
                  <a:gd name="connsiteX6" fmla="*/ 82221 w 503188"/>
                  <a:gd name="connsiteY6" fmla="*/ 132052 h 241680"/>
                  <a:gd name="connsiteX7" fmla="*/ 89696 w 503188"/>
                  <a:gd name="connsiteY7" fmla="*/ 129561 h 241680"/>
                  <a:gd name="connsiteX8" fmla="*/ 102153 w 503188"/>
                  <a:gd name="connsiteY8" fmla="*/ 119594 h 241680"/>
                  <a:gd name="connsiteX9" fmla="*/ 109628 w 503188"/>
                  <a:gd name="connsiteY9" fmla="*/ 112120 h 241680"/>
                  <a:gd name="connsiteX10" fmla="*/ 114611 w 503188"/>
                  <a:gd name="connsiteY10" fmla="*/ 104645 h 241680"/>
                  <a:gd name="connsiteX11" fmla="*/ 124577 w 503188"/>
                  <a:gd name="connsiteY11" fmla="*/ 99662 h 241680"/>
                  <a:gd name="connsiteX12" fmla="*/ 139527 w 503188"/>
                  <a:gd name="connsiteY12" fmla="*/ 89696 h 241680"/>
                  <a:gd name="connsiteX13" fmla="*/ 154476 w 503188"/>
                  <a:gd name="connsiteY13" fmla="*/ 84713 h 241680"/>
                  <a:gd name="connsiteX14" fmla="*/ 161951 w 503188"/>
                  <a:gd name="connsiteY14" fmla="*/ 79730 h 241680"/>
                  <a:gd name="connsiteX15" fmla="*/ 166934 w 503188"/>
                  <a:gd name="connsiteY15" fmla="*/ 74746 h 241680"/>
                  <a:gd name="connsiteX16" fmla="*/ 174408 w 503188"/>
                  <a:gd name="connsiteY16" fmla="*/ 72255 h 241680"/>
                  <a:gd name="connsiteX17" fmla="*/ 189358 w 503188"/>
                  <a:gd name="connsiteY17" fmla="*/ 59797 h 241680"/>
                  <a:gd name="connsiteX18" fmla="*/ 204307 w 503188"/>
                  <a:gd name="connsiteY18" fmla="*/ 49831 h 241680"/>
                  <a:gd name="connsiteX19" fmla="*/ 219256 w 503188"/>
                  <a:gd name="connsiteY19" fmla="*/ 37373 h 241680"/>
                  <a:gd name="connsiteX20" fmla="*/ 239189 w 503188"/>
                  <a:gd name="connsiteY20" fmla="*/ 32390 h 241680"/>
                  <a:gd name="connsiteX21" fmla="*/ 246663 w 503188"/>
                  <a:gd name="connsiteY21" fmla="*/ 29898 h 241680"/>
                  <a:gd name="connsiteX22" fmla="*/ 266596 w 503188"/>
                  <a:gd name="connsiteY22" fmla="*/ 24915 h 241680"/>
                  <a:gd name="connsiteX23" fmla="*/ 276562 w 503188"/>
                  <a:gd name="connsiteY23" fmla="*/ 22424 h 241680"/>
                  <a:gd name="connsiteX24" fmla="*/ 296494 w 503188"/>
                  <a:gd name="connsiteY24" fmla="*/ 19932 h 241680"/>
                  <a:gd name="connsiteX25" fmla="*/ 303969 w 503188"/>
                  <a:gd name="connsiteY25" fmla="*/ 17441 h 241680"/>
                  <a:gd name="connsiteX26" fmla="*/ 313935 w 503188"/>
                  <a:gd name="connsiteY26" fmla="*/ 14949 h 241680"/>
                  <a:gd name="connsiteX27" fmla="*/ 328885 w 503188"/>
                  <a:gd name="connsiteY27" fmla="*/ 7474 h 241680"/>
                  <a:gd name="connsiteX28" fmla="*/ 348817 w 503188"/>
                  <a:gd name="connsiteY28" fmla="*/ 4983 h 241680"/>
                  <a:gd name="connsiteX29" fmla="*/ 361275 w 503188"/>
                  <a:gd name="connsiteY29" fmla="*/ 2491 h 241680"/>
                  <a:gd name="connsiteX30" fmla="*/ 376224 w 503188"/>
                  <a:gd name="connsiteY30" fmla="*/ 0 h 241680"/>
                  <a:gd name="connsiteX31" fmla="*/ 423564 w 503188"/>
                  <a:gd name="connsiteY31" fmla="*/ 2491 h 241680"/>
                  <a:gd name="connsiteX32" fmla="*/ 445988 w 503188"/>
                  <a:gd name="connsiteY32" fmla="*/ 7474 h 241680"/>
                  <a:gd name="connsiteX33" fmla="*/ 455954 w 503188"/>
                  <a:gd name="connsiteY33" fmla="*/ 9966 h 241680"/>
                  <a:gd name="connsiteX34" fmla="*/ 470903 w 503188"/>
                  <a:gd name="connsiteY34" fmla="*/ 22424 h 241680"/>
                  <a:gd name="connsiteX35" fmla="*/ 485853 w 503188"/>
                  <a:gd name="connsiteY35" fmla="*/ 32390 h 241680"/>
                  <a:gd name="connsiteX36" fmla="*/ 493327 w 503188"/>
                  <a:gd name="connsiteY36" fmla="*/ 69763 h 241680"/>
                  <a:gd name="connsiteX37" fmla="*/ 478378 w 503188"/>
                  <a:gd name="connsiteY37" fmla="*/ 79730 h 241680"/>
                  <a:gd name="connsiteX38" fmla="*/ 475886 w 503188"/>
                  <a:gd name="connsiteY38" fmla="*/ 87204 h 241680"/>
                  <a:gd name="connsiteX39" fmla="*/ 473395 w 503188"/>
                  <a:gd name="connsiteY39" fmla="*/ 97170 h 241680"/>
                  <a:gd name="connsiteX40" fmla="*/ 460937 w 503188"/>
                  <a:gd name="connsiteY40" fmla="*/ 112120 h 241680"/>
                  <a:gd name="connsiteX41" fmla="*/ 453462 w 503188"/>
                  <a:gd name="connsiteY41" fmla="*/ 117103 h 241680"/>
                  <a:gd name="connsiteX42" fmla="*/ 448479 w 503188"/>
                  <a:gd name="connsiteY42" fmla="*/ 124577 h 241680"/>
                  <a:gd name="connsiteX43" fmla="*/ 433530 w 503188"/>
                  <a:gd name="connsiteY43" fmla="*/ 132052 h 241680"/>
                  <a:gd name="connsiteX44" fmla="*/ 418581 w 503188"/>
                  <a:gd name="connsiteY44" fmla="*/ 142018 h 241680"/>
                  <a:gd name="connsiteX45" fmla="*/ 411106 w 503188"/>
                  <a:gd name="connsiteY45" fmla="*/ 147001 h 241680"/>
                  <a:gd name="connsiteX46" fmla="*/ 393665 w 503188"/>
                  <a:gd name="connsiteY46" fmla="*/ 151985 h 241680"/>
                  <a:gd name="connsiteX47" fmla="*/ 386190 w 503188"/>
                  <a:gd name="connsiteY47" fmla="*/ 154476 h 241680"/>
                  <a:gd name="connsiteX48" fmla="*/ 376224 w 503188"/>
                  <a:gd name="connsiteY48" fmla="*/ 156968 h 241680"/>
                  <a:gd name="connsiteX49" fmla="*/ 353800 w 503188"/>
                  <a:gd name="connsiteY49" fmla="*/ 164442 h 241680"/>
                  <a:gd name="connsiteX50" fmla="*/ 336359 w 503188"/>
                  <a:gd name="connsiteY50" fmla="*/ 169425 h 241680"/>
                  <a:gd name="connsiteX51" fmla="*/ 281545 w 503188"/>
                  <a:gd name="connsiteY51" fmla="*/ 176900 h 241680"/>
                  <a:gd name="connsiteX52" fmla="*/ 269087 w 503188"/>
                  <a:gd name="connsiteY52" fmla="*/ 179392 h 241680"/>
                  <a:gd name="connsiteX53" fmla="*/ 259121 w 503188"/>
                  <a:gd name="connsiteY53" fmla="*/ 181883 h 241680"/>
                  <a:gd name="connsiteX54" fmla="*/ 236697 w 503188"/>
                  <a:gd name="connsiteY54" fmla="*/ 184375 h 241680"/>
                  <a:gd name="connsiteX55" fmla="*/ 206799 w 503188"/>
                  <a:gd name="connsiteY55" fmla="*/ 194341 h 241680"/>
                  <a:gd name="connsiteX56" fmla="*/ 191849 w 503188"/>
                  <a:gd name="connsiteY56" fmla="*/ 199324 h 241680"/>
                  <a:gd name="connsiteX57" fmla="*/ 166934 w 503188"/>
                  <a:gd name="connsiteY57" fmla="*/ 206799 h 241680"/>
                  <a:gd name="connsiteX58" fmla="*/ 154476 w 503188"/>
                  <a:gd name="connsiteY58" fmla="*/ 209290 h 241680"/>
                  <a:gd name="connsiteX59" fmla="*/ 147001 w 503188"/>
                  <a:gd name="connsiteY59" fmla="*/ 211782 h 241680"/>
                  <a:gd name="connsiteX60" fmla="*/ 142018 w 503188"/>
                  <a:gd name="connsiteY60" fmla="*/ 219256 h 241680"/>
                  <a:gd name="connsiteX61" fmla="*/ 137035 w 503188"/>
                  <a:gd name="connsiteY61" fmla="*/ 224240 h 241680"/>
                  <a:gd name="connsiteX62" fmla="*/ 134544 w 503188"/>
                  <a:gd name="connsiteY62" fmla="*/ 231714 h 241680"/>
                  <a:gd name="connsiteX63" fmla="*/ 122086 w 503188"/>
                  <a:gd name="connsiteY63" fmla="*/ 241680 h 241680"/>
                  <a:gd name="connsiteX64" fmla="*/ 82221 w 503188"/>
                  <a:gd name="connsiteY64" fmla="*/ 239189 h 241680"/>
                  <a:gd name="connsiteX65" fmla="*/ 64780 w 503188"/>
                  <a:gd name="connsiteY65" fmla="*/ 236697 h 241680"/>
                  <a:gd name="connsiteX66" fmla="*/ 27407 w 503188"/>
                  <a:gd name="connsiteY66" fmla="*/ 239189 h 241680"/>
                  <a:gd name="connsiteX67" fmla="*/ 9966 w 503188"/>
                  <a:gd name="connsiteY67" fmla="*/ 236697 h 241680"/>
                  <a:gd name="connsiteX68" fmla="*/ 7474 w 503188"/>
                  <a:gd name="connsiteY68" fmla="*/ 229223 h 241680"/>
                  <a:gd name="connsiteX69" fmla="*/ 0 w 503188"/>
                  <a:gd name="connsiteY69" fmla="*/ 224240 h 241680"/>
                  <a:gd name="connsiteX70" fmla="*/ 2491 w 503188"/>
                  <a:gd name="connsiteY70" fmla="*/ 211782 h 241680"/>
                  <a:gd name="connsiteX71" fmla="*/ 7474 w 503188"/>
                  <a:gd name="connsiteY71" fmla="*/ 204307 h 241680"/>
                  <a:gd name="connsiteX72" fmla="*/ 9966 w 503188"/>
                  <a:gd name="connsiteY72" fmla="*/ 196833 h 241680"/>
                  <a:gd name="connsiteX73" fmla="*/ 12457 w 503188"/>
                  <a:gd name="connsiteY73" fmla="*/ 181883 h 241680"/>
                  <a:gd name="connsiteX74" fmla="*/ 24915 w 503188"/>
                  <a:gd name="connsiteY74" fmla="*/ 164442 h 241680"/>
                  <a:gd name="connsiteX75" fmla="*/ 24915 w 503188"/>
                  <a:gd name="connsiteY75" fmla="*/ 171917 h 241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503188" h="241680">
                    <a:moveTo>
                      <a:pt x="24915" y="171917"/>
                    </a:moveTo>
                    <a:lnTo>
                      <a:pt x="24915" y="171917"/>
                    </a:lnTo>
                    <a:cubicBezTo>
                      <a:pt x="31559" y="168595"/>
                      <a:pt x="38085" y="165025"/>
                      <a:pt x="44848" y="161951"/>
                    </a:cubicBezTo>
                    <a:cubicBezTo>
                      <a:pt x="47239" y="160864"/>
                      <a:pt x="49973" y="160634"/>
                      <a:pt x="52322" y="159459"/>
                    </a:cubicBezTo>
                    <a:cubicBezTo>
                      <a:pt x="71631" y="149804"/>
                      <a:pt x="48494" y="158243"/>
                      <a:pt x="67272" y="151985"/>
                    </a:cubicBezTo>
                    <a:cubicBezTo>
                      <a:pt x="68933" y="150324"/>
                      <a:pt x="70845" y="148880"/>
                      <a:pt x="72255" y="147001"/>
                    </a:cubicBezTo>
                    <a:cubicBezTo>
                      <a:pt x="75848" y="142210"/>
                      <a:pt x="76539" y="133945"/>
                      <a:pt x="82221" y="132052"/>
                    </a:cubicBezTo>
                    <a:lnTo>
                      <a:pt x="89696" y="129561"/>
                    </a:lnTo>
                    <a:cubicBezTo>
                      <a:pt x="104180" y="115074"/>
                      <a:pt x="83313" y="135293"/>
                      <a:pt x="102153" y="119594"/>
                    </a:cubicBezTo>
                    <a:cubicBezTo>
                      <a:pt x="104860" y="117338"/>
                      <a:pt x="107372" y="114827"/>
                      <a:pt x="109628" y="112120"/>
                    </a:cubicBezTo>
                    <a:cubicBezTo>
                      <a:pt x="111545" y="109820"/>
                      <a:pt x="112311" y="106562"/>
                      <a:pt x="114611" y="104645"/>
                    </a:cubicBezTo>
                    <a:cubicBezTo>
                      <a:pt x="117464" y="102267"/>
                      <a:pt x="121392" y="101573"/>
                      <a:pt x="124577" y="99662"/>
                    </a:cubicBezTo>
                    <a:cubicBezTo>
                      <a:pt x="129713" y="96581"/>
                      <a:pt x="133845" y="91590"/>
                      <a:pt x="139527" y="89696"/>
                    </a:cubicBezTo>
                    <a:lnTo>
                      <a:pt x="154476" y="84713"/>
                    </a:lnTo>
                    <a:cubicBezTo>
                      <a:pt x="156968" y="83052"/>
                      <a:pt x="159613" y="81601"/>
                      <a:pt x="161951" y="79730"/>
                    </a:cubicBezTo>
                    <a:cubicBezTo>
                      <a:pt x="163785" y="78262"/>
                      <a:pt x="164920" y="75955"/>
                      <a:pt x="166934" y="74746"/>
                    </a:cubicBezTo>
                    <a:cubicBezTo>
                      <a:pt x="169186" y="73395"/>
                      <a:pt x="171917" y="73085"/>
                      <a:pt x="174408" y="72255"/>
                    </a:cubicBezTo>
                    <a:cubicBezTo>
                      <a:pt x="201111" y="54454"/>
                      <a:pt x="160590" y="82173"/>
                      <a:pt x="189358" y="59797"/>
                    </a:cubicBezTo>
                    <a:cubicBezTo>
                      <a:pt x="194085" y="56120"/>
                      <a:pt x="199324" y="53153"/>
                      <a:pt x="204307" y="49831"/>
                    </a:cubicBezTo>
                    <a:cubicBezTo>
                      <a:pt x="220831" y="38815"/>
                      <a:pt x="202960" y="45520"/>
                      <a:pt x="219256" y="37373"/>
                    </a:cubicBezTo>
                    <a:cubicBezTo>
                      <a:pt x="224948" y="34527"/>
                      <a:pt x="233510" y="33810"/>
                      <a:pt x="239189" y="32390"/>
                    </a:cubicBezTo>
                    <a:cubicBezTo>
                      <a:pt x="241737" y="31753"/>
                      <a:pt x="244129" y="30589"/>
                      <a:pt x="246663" y="29898"/>
                    </a:cubicBezTo>
                    <a:cubicBezTo>
                      <a:pt x="253270" y="28096"/>
                      <a:pt x="259952" y="26576"/>
                      <a:pt x="266596" y="24915"/>
                    </a:cubicBezTo>
                    <a:cubicBezTo>
                      <a:pt x="269918" y="24085"/>
                      <a:pt x="273164" y="22849"/>
                      <a:pt x="276562" y="22424"/>
                    </a:cubicBezTo>
                    <a:lnTo>
                      <a:pt x="296494" y="19932"/>
                    </a:lnTo>
                    <a:cubicBezTo>
                      <a:pt x="298986" y="19102"/>
                      <a:pt x="301444" y="18163"/>
                      <a:pt x="303969" y="17441"/>
                    </a:cubicBezTo>
                    <a:cubicBezTo>
                      <a:pt x="307262" y="16500"/>
                      <a:pt x="310788" y="16298"/>
                      <a:pt x="313935" y="14949"/>
                    </a:cubicBezTo>
                    <a:cubicBezTo>
                      <a:pt x="325690" y="9911"/>
                      <a:pt x="316732" y="9684"/>
                      <a:pt x="328885" y="7474"/>
                    </a:cubicBezTo>
                    <a:cubicBezTo>
                      <a:pt x="335473" y="6276"/>
                      <a:pt x="342199" y="6001"/>
                      <a:pt x="348817" y="4983"/>
                    </a:cubicBezTo>
                    <a:cubicBezTo>
                      <a:pt x="353003" y="4339"/>
                      <a:pt x="357108" y="3249"/>
                      <a:pt x="361275" y="2491"/>
                    </a:cubicBezTo>
                    <a:cubicBezTo>
                      <a:pt x="366245" y="1587"/>
                      <a:pt x="371241" y="830"/>
                      <a:pt x="376224" y="0"/>
                    </a:cubicBezTo>
                    <a:cubicBezTo>
                      <a:pt x="392004" y="830"/>
                      <a:pt x="407812" y="1231"/>
                      <a:pt x="423564" y="2491"/>
                    </a:cubicBezTo>
                    <a:cubicBezTo>
                      <a:pt x="439164" y="3739"/>
                      <a:pt x="434729" y="4257"/>
                      <a:pt x="445988" y="7474"/>
                    </a:cubicBezTo>
                    <a:cubicBezTo>
                      <a:pt x="449281" y="8415"/>
                      <a:pt x="452632" y="9135"/>
                      <a:pt x="455954" y="9966"/>
                    </a:cubicBezTo>
                    <a:cubicBezTo>
                      <a:pt x="482666" y="27773"/>
                      <a:pt x="442126" y="42"/>
                      <a:pt x="470903" y="22424"/>
                    </a:cubicBezTo>
                    <a:cubicBezTo>
                      <a:pt x="475630" y="26101"/>
                      <a:pt x="485853" y="32390"/>
                      <a:pt x="485853" y="32390"/>
                    </a:cubicBezTo>
                    <a:cubicBezTo>
                      <a:pt x="494649" y="45584"/>
                      <a:pt x="503188" y="51449"/>
                      <a:pt x="493327" y="69763"/>
                    </a:cubicBezTo>
                    <a:cubicBezTo>
                      <a:pt x="490488" y="75036"/>
                      <a:pt x="478378" y="79730"/>
                      <a:pt x="478378" y="79730"/>
                    </a:cubicBezTo>
                    <a:cubicBezTo>
                      <a:pt x="477547" y="82221"/>
                      <a:pt x="476607" y="84679"/>
                      <a:pt x="475886" y="87204"/>
                    </a:cubicBezTo>
                    <a:cubicBezTo>
                      <a:pt x="474945" y="90496"/>
                      <a:pt x="474744" y="94023"/>
                      <a:pt x="473395" y="97170"/>
                    </a:cubicBezTo>
                    <a:cubicBezTo>
                      <a:pt x="471217" y="102252"/>
                      <a:pt x="464928" y="108794"/>
                      <a:pt x="460937" y="112120"/>
                    </a:cubicBezTo>
                    <a:cubicBezTo>
                      <a:pt x="458636" y="114037"/>
                      <a:pt x="455954" y="115442"/>
                      <a:pt x="453462" y="117103"/>
                    </a:cubicBezTo>
                    <a:cubicBezTo>
                      <a:pt x="451801" y="119594"/>
                      <a:pt x="450596" y="122460"/>
                      <a:pt x="448479" y="124577"/>
                    </a:cubicBezTo>
                    <a:cubicBezTo>
                      <a:pt x="443647" y="129410"/>
                      <a:pt x="439612" y="130025"/>
                      <a:pt x="433530" y="132052"/>
                    </a:cubicBezTo>
                    <a:lnTo>
                      <a:pt x="418581" y="142018"/>
                    </a:lnTo>
                    <a:cubicBezTo>
                      <a:pt x="416089" y="143679"/>
                      <a:pt x="413947" y="146054"/>
                      <a:pt x="411106" y="147001"/>
                    </a:cubicBezTo>
                    <a:cubicBezTo>
                      <a:pt x="393203" y="152969"/>
                      <a:pt x="415539" y="145736"/>
                      <a:pt x="393665" y="151985"/>
                    </a:cubicBezTo>
                    <a:cubicBezTo>
                      <a:pt x="391140" y="152707"/>
                      <a:pt x="388715" y="153754"/>
                      <a:pt x="386190" y="154476"/>
                    </a:cubicBezTo>
                    <a:cubicBezTo>
                      <a:pt x="382897" y="155417"/>
                      <a:pt x="379504" y="155984"/>
                      <a:pt x="376224" y="156968"/>
                    </a:cubicBezTo>
                    <a:cubicBezTo>
                      <a:pt x="368677" y="159232"/>
                      <a:pt x="361275" y="161950"/>
                      <a:pt x="353800" y="164442"/>
                    </a:cubicBezTo>
                    <a:cubicBezTo>
                      <a:pt x="347179" y="166649"/>
                      <a:pt x="343526" y="168081"/>
                      <a:pt x="336359" y="169425"/>
                    </a:cubicBezTo>
                    <a:cubicBezTo>
                      <a:pt x="307292" y="174875"/>
                      <a:pt x="309026" y="174153"/>
                      <a:pt x="281545" y="176900"/>
                    </a:cubicBezTo>
                    <a:cubicBezTo>
                      <a:pt x="277392" y="177731"/>
                      <a:pt x="273221" y="178473"/>
                      <a:pt x="269087" y="179392"/>
                    </a:cubicBezTo>
                    <a:cubicBezTo>
                      <a:pt x="265744" y="180135"/>
                      <a:pt x="262505" y="181362"/>
                      <a:pt x="259121" y="181883"/>
                    </a:cubicBezTo>
                    <a:cubicBezTo>
                      <a:pt x="251688" y="183027"/>
                      <a:pt x="244172" y="183544"/>
                      <a:pt x="236697" y="184375"/>
                    </a:cubicBezTo>
                    <a:lnTo>
                      <a:pt x="206799" y="194341"/>
                    </a:lnTo>
                    <a:lnTo>
                      <a:pt x="191849" y="199324"/>
                    </a:lnTo>
                    <a:cubicBezTo>
                      <a:pt x="176787" y="203090"/>
                      <a:pt x="185132" y="200733"/>
                      <a:pt x="166934" y="206799"/>
                    </a:cubicBezTo>
                    <a:cubicBezTo>
                      <a:pt x="162916" y="208138"/>
                      <a:pt x="158584" y="208263"/>
                      <a:pt x="154476" y="209290"/>
                    </a:cubicBezTo>
                    <a:cubicBezTo>
                      <a:pt x="151928" y="209927"/>
                      <a:pt x="149493" y="210951"/>
                      <a:pt x="147001" y="211782"/>
                    </a:cubicBezTo>
                    <a:cubicBezTo>
                      <a:pt x="145340" y="214273"/>
                      <a:pt x="143888" y="216918"/>
                      <a:pt x="142018" y="219256"/>
                    </a:cubicBezTo>
                    <a:cubicBezTo>
                      <a:pt x="140550" y="221090"/>
                      <a:pt x="138244" y="222225"/>
                      <a:pt x="137035" y="224240"/>
                    </a:cubicBezTo>
                    <a:cubicBezTo>
                      <a:pt x="135684" y="226492"/>
                      <a:pt x="135895" y="229462"/>
                      <a:pt x="134544" y="231714"/>
                    </a:cubicBezTo>
                    <a:cubicBezTo>
                      <a:pt x="132178" y="235657"/>
                      <a:pt x="125479" y="239418"/>
                      <a:pt x="122086" y="241680"/>
                    </a:cubicBezTo>
                    <a:cubicBezTo>
                      <a:pt x="108798" y="240850"/>
                      <a:pt x="95485" y="240342"/>
                      <a:pt x="82221" y="239189"/>
                    </a:cubicBezTo>
                    <a:cubicBezTo>
                      <a:pt x="76370" y="238680"/>
                      <a:pt x="70653" y="236697"/>
                      <a:pt x="64780" y="236697"/>
                    </a:cubicBezTo>
                    <a:cubicBezTo>
                      <a:pt x="52295" y="236697"/>
                      <a:pt x="39865" y="238358"/>
                      <a:pt x="27407" y="239189"/>
                    </a:cubicBezTo>
                    <a:cubicBezTo>
                      <a:pt x="21593" y="238358"/>
                      <a:pt x="15219" y="239323"/>
                      <a:pt x="9966" y="236697"/>
                    </a:cubicBezTo>
                    <a:cubicBezTo>
                      <a:pt x="7617" y="235523"/>
                      <a:pt x="9115" y="231274"/>
                      <a:pt x="7474" y="229223"/>
                    </a:cubicBezTo>
                    <a:cubicBezTo>
                      <a:pt x="5603" y="226885"/>
                      <a:pt x="2491" y="225901"/>
                      <a:pt x="0" y="224240"/>
                    </a:cubicBezTo>
                    <a:cubicBezTo>
                      <a:pt x="830" y="220087"/>
                      <a:pt x="1004" y="215747"/>
                      <a:pt x="2491" y="211782"/>
                    </a:cubicBezTo>
                    <a:cubicBezTo>
                      <a:pt x="3542" y="208978"/>
                      <a:pt x="6135" y="206985"/>
                      <a:pt x="7474" y="204307"/>
                    </a:cubicBezTo>
                    <a:cubicBezTo>
                      <a:pt x="8649" y="201958"/>
                      <a:pt x="9135" y="199324"/>
                      <a:pt x="9966" y="196833"/>
                    </a:cubicBezTo>
                    <a:cubicBezTo>
                      <a:pt x="10796" y="191850"/>
                      <a:pt x="11232" y="186784"/>
                      <a:pt x="12457" y="181883"/>
                    </a:cubicBezTo>
                    <a:cubicBezTo>
                      <a:pt x="16166" y="167046"/>
                      <a:pt x="13511" y="167294"/>
                      <a:pt x="24915" y="164442"/>
                    </a:cubicBezTo>
                    <a:cubicBezTo>
                      <a:pt x="25721" y="164240"/>
                      <a:pt x="24915" y="170671"/>
                      <a:pt x="24915" y="17191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1" name="Rounded Rectangle 210"/>
            <p:cNvSpPr/>
            <p:nvPr/>
          </p:nvSpPr>
          <p:spPr>
            <a:xfrm>
              <a:off x="4041715" y="1625156"/>
              <a:ext cx="101738" cy="126465"/>
            </a:xfrm>
            <a:prstGeom prst="roundRect">
              <a:avLst>
                <a:gd name="adj" fmla="val 36259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3" name="Group 302"/>
          <p:cNvGrpSpPr/>
          <p:nvPr/>
        </p:nvGrpSpPr>
        <p:grpSpPr>
          <a:xfrm rot="16200000">
            <a:off x="3720699" y="2940718"/>
            <a:ext cx="1383232" cy="1990482"/>
            <a:chOff x="3293494" y="32364"/>
            <a:chExt cx="2517838" cy="3366290"/>
          </a:xfrm>
        </p:grpSpPr>
        <p:sp>
          <p:nvSpPr>
            <p:cNvPr id="304" name="Rectangle 303"/>
            <p:cNvSpPr/>
            <p:nvPr/>
          </p:nvSpPr>
          <p:spPr>
            <a:xfrm rot="16200000">
              <a:off x="2856868" y="468990"/>
              <a:ext cx="3366290" cy="2493038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Oval 304"/>
            <p:cNvSpPr/>
            <p:nvPr/>
          </p:nvSpPr>
          <p:spPr>
            <a:xfrm rot="10800000">
              <a:off x="3923313" y="2760458"/>
              <a:ext cx="364214" cy="364214"/>
            </a:xfrm>
            <a:prstGeom prst="ellipse">
              <a:avLst/>
            </a:prstGeom>
            <a:solidFill>
              <a:srgbClr val="000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Oval 305"/>
            <p:cNvSpPr/>
            <p:nvPr/>
          </p:nvSpPr>
          <p:spPr>
            <a:xfrm rot="10800000">
              <a:off x="3923313" y="283958"/>
              <a:ext cx="364214" cy="364214"/>
            </a:xfrm>
            <a:prstGeom prst="ellipse">
              <a:avLst/>
            </a:prstGeom>
            <a:solidFill>
              <a:srgbClr val="000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TextBox 306"/>
            <p:cNvSpPr txBox="1"/>
            <p:nvPr/>
          </p:nvSpPr>
          <p:spPr>
            <a:xfrm rot="5400000">
              <a:off x="3415041" y="1289840"/>
              <a:ext cx="640337" cy="84034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D</a:t>
              </a:r>
              <a:endParaRPr lang="en-US" sz="2400" b="1" dirty="0"/>
            </a:p>
          </p:txBody>
        </p:sp>
        <p:sp>
          <p:nvSpPr>
            <p:cNvPr id="308" name="Rounded Rectangle 307"/>
            <p:cNvSpPr/>
            <p:nvPr/>
          </p:nvSpPr>
          <p:spPr>
            <a:xfrm>
              <a:off x="4226949" y="983412"/>
              <a:ext cx="862642" cy="1518249"/>
            </a:xfrm>
            <a:prstGeom prst="roundRect">
              <a:avLst/>
            </a:prstGeom>
            <a:solidFill>
              <a:schemeClr val="tx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ounded Rectangle 308"/>
            <p:cNvSpPr/>
            <p:nvPr/>
          </p:nvSpPr>
          <p:spPr>
            <a:xfrm rot="16200000">
              <a:off x="4833670" y="1201947"/>
              <a:ext cx="862642" cy="1092683"/>
            </a:xfrm>
            <a:prstGeom prst="roundRect">
              <a:avLst/>
            </a:prstGeom>
            <a:solidFill>
              <a:schemeClr val="tx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4483325" y="1284221"/>
              <a:ext cx="163902" cy="9144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4431705" y="1252151"/>
              <a:ext cx="52807" cy="97854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4645556" y="1252151"/>
              <a:ext cx="52807" cy="97854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4903839" y="1435510"/>
              <a:ext cx="734961" cy="20401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4802659" y="1367533"/>
              <a:ext cx="972765" cy="3643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000023</a:t>
              </a:r>
              <a:endParaRPr lang="en-US" sz="800" dirty="0"/>
            </a:p>
          </p:txBody>
        </p:sp>
      </p:grpSp>
      <p:grpSp>
        <p:nvGrpSpPr>
          <p:cNvPr id="372" name="Group 371"/>
          <p:cNvGrpSpPr/>
          <p:nvPr/>
        </p:nvGrpSpPr>
        <p:grpSpPr>
          <a:xfrm>
            <a:off x="5915027" y="1466846"/>
            <a:ext cx="2971393" cy="3201747"/>
            <a:chOff x="5915027" y="1466846"/>
            <a:chExt cx="2971393" cy="3201747"/>
          </a:xfrm>
        </p:grpSpPr>
        <p:grpSp>
          <p:nvGrpSpPr>
            <p:cNvPr id="370" name="Group 369"/>
            <p:cNvGrpSpPr/>
            <p:nvPr/>
          </p:nvGrpSpPr>
          <p:grpSpPr>
            <a:xfrm rot="16200000">
              <a:off x="5799850" y="1582023"/>
              <a:ext cx="3201747" cy="2971393"/>
              <a:chOff x="3629156" y="3660818"/>
              <a:chExt cx="5027196" cy="4665508"/>
            </a:xfrm>
          </p:grpSpPr>
          <p:sp>
            <p:nvSpPr>
              <p:cNvPr id="315" name="Rectangle 314"/>
              <p:cNvSpPr/>
              <p:nvPr/>
            </p:nvSpPr>
            <p:spPr>
              <a:xfrm rot="5400000">
                <a:off x="5429510" y="5746710"/>
                <a:ext cx="1717134" cy="482483"/>
              </a:xfrm>
              <a:prstGeom prst="rect">
                <a:avLst/>
              </a:prstGeom>
              <a:blipFill>
                <a:blip r:embed="rId3" cstate="print"/>
                <a:tile tx="0" ty="0" sx="100000" sy="100000" flip="none" algn="tl"/>
              </a:blip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TextBox 315"/>
              <p:cNvSpPr txBox="1"/>
              <p:nvPr/>
            </p:nvSpPr>
            <p:spPr>
              <a:xfrm>
                <a:off x="6654097" y="3962928"/>
                <a:ext cx="4826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 smtClean="0"/>
                  <a:t>Drag</a:t>
                </a:r>
                <a:endParaRPr lang="en-US" sz="1200" b="1" dirty="0"/>
              </a:p>
            </p:txBody>
          </p:sp>
          <p:cxnSp>
            <p:nvCxnSpPr>
              <p:cNvPr id="317" name="Straight Arrow Connector 316"/>
              <p:cNvCxnSpPr/>
              <p:nvPr/>
            </p:nvCxnSpPr>
            <p:spPr>
              <a:xfrm flipH="1">
                <a:off x="6709588" y="4216898"/>
                <a:ext cx="136678" cy="113477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8" name="Group 142"/>
              <p:cNvGrpSpPr/>
              <p:nvPr/>
            </p:nvGrpSpPr>
            <p:grpSpPr>
              <a:xfrm>
                <a:off x="5910436" y="5337291"/>
                <a:ext cx="695895" cy="449758"/>
                <a:chOff x="5446508" y="5337291"/>
                <a:chExt cx="695895" cy="449758"/>
              </a:xfrm>
            </p:grpSpPr>
            <p:grpSp>
              <p:nvGrpSpPr>
                <p:cNvPr id="319" name="Group 36"/>
                <p:cNvGrpSpPr/>
                <p:nvPr/>
              </p:nvGrpSpPr>
              <p:grpSpPr>
                <a:xfrm>
                  <a:off x="5542364" y="5337291"/>
                  <a:ext cx="182622" cy="449758"/>
                  <a:chOff x="6076855" y="5605994"/>
                  <a:chExt cx="174162" cy="407450"/>
                </a:xfrm>
              </p:grpSpPr>
              <p:sp>
                <p:nvSpPr>
                  <p:cNvPr id="324" name="Rounded Rectangle 323"/>
                  <p:cNvSpPr/>
                  <p:nvPr/>
                </p:nvSpPr>
                <p:spPr>
                  <a:xfrm>
                    <a:off x="6076855" y="5605994"/>
                    <a:ext cx="45719" cy="407450"/>
                  </a:xfrm>
                  <a:prstGeom prst="roundRect">
                    <a:avLst/>
                  </a:prstGeom>
                  <a:solidFill>
                    <a:srgbClr val="404040">
                      <a:alpha val="50196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Rounded Rectangle 324"/>
                  <p:cNvSpPr/>
                  <p:nvPr/>
                </p:nvSpPr>
                <p:spPr>
                  <a:xfrm>
                    <a:off x="6107734" y="5709537"/>
                    <a:ext cx="143283" cy="207110"/>
                  </a:xfrm>
                  <a:prstGeom prst="roundRect">
                    <a:avLst/>
                  </a:prstGeom>
                  <a:solidFill>
                    <a:srgbClr val="404040">
                      <a:alpha val="50196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320" name="Rounded Rectangle 319"/>
                <p:cNvSpPr/>
                <p:nvPr/>
              </p:nvSpPr>
              <p:spPr>
                <a:xfrm>
                  <a:off x="5446508" y="5358445"/>
                  <a:ext cx="45719" cy="407450"/>
                </a:xfrm>
                <a:prstGeom prst="roundRect">
                  <a:avLst/>
                </a:prstGeom>
                <a:blipFill>
                  <a:blip r:embed="rId4" cstate="print"/>
                  <a:tile tx="0" ty="0" sx="100000" sy="100000" flip="none" algn="tl"/>
                </a:blip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21" name="Straight Connector 320"/>
                <p:cNvCxnSpPr/>
                <p:nvPr/>
              </p:nvCxnSpPr>
              <p:spPr>
                <a:xfrm>
                  <a:off x="5515957" y="5369198"/>
                  <a:ext cx="0" cy="38594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2" name="Rounded Rectangle 321"/>
                <p:cNvSpPr/>
                <p:nvPr/>
              </p:nvSpPr>
              <p:spPr>
                <a:xfrm>
                  <a:off x="5521598" y="5495751"/>
                  <a:ext cx="620805" cy="132838"/>
                </a:xfrm>
                <a:prstGeom prst="roundRect">
                  <a:avLst/>
                </a:prstGeom>
                <a:solidFill>
                  <a:srgbClr val="000000">
                    <a:alpha val="36863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23" name="Straight Connector 322"/>
                <p:cNvCxnSpPr/>
                <p:nvPr/>
              </p:nvCxnSpPr>
              <p:spPr>
                <a:xfrm>
                  <a:off x="6049263" y="5480001"/>
                  <a:ext cx="0" cy="16433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6" name="Rounded Rectangle 325"/>
              <p:cNvSpPr/>
              <p:nvPr/>
            </p:nvSpPr>
            <p:spPr>
              <a:xfrm rot="5400000">
                <a:off x="6347615" y="5289365"/>
                <a:ext cx="1796132" cy="9216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TextBox 326"/>
              <p:cNvSpPr txBox="1"/>
              <p:nvPr/>
            </p:nvSpPr>
            <p:spPr>
              <a:xfrm>
                <a:off x="5441180" y="4062324"/>
                <a:ext cx="417102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000" b="1" dirty="0" smtClean="0"/>
                  <a:t>A</a:t>
                </a:r>
                <a:endParaRPr lang="en-US" sz="3000" b="1" dirty="0"/>
              </a:p>
            </p:txBody>
          </p:sp>
          <p:grpSp>
            <p:nvGrpSpPr>
              <p:cNvPr id="328" name="Group 258"/>
              <p:cNvGrpSpPr/>
              <p:nvPr/>
            </p:nvGrpSpPr>
            <p:grpSpPr>
              <a:xfrm>
                <a:off x="7111828" y="4365260"/>
                <a:ext cx="1544524" cy="353722"/>
                <a:chOff x="6604108" y="4365260"/>
                <a:chExt cx="1544524" cy="353722"/>
              </a:xfrm>
            </p:grpSpPr>
            <p:sp>
              <p:nvSpPr>
                <p:cNvPr id="329" name="Rounded Rectangle 328"/>
                <p:cNvSpPr/>
                <p:nvPr/>
              </p:nvSpPr>
              <p:spPr>
                <a:xfrm>
                  <a:off x="6604108" y="4516193"/>
                  <a:ext cx="1520093" cy="70576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30" name="Group 44"/>
                <p:cNvGrpSpPr/>
                <p:nvPr/>
              </p:nvGrpSpPr>
              <p:grpSpPr>
                <a:xfrm flipH="1">
                  <a:off x="6619435" y="4462828"/>
                  <a:ext cx="71215" cy="177307"/>
                  <a:chOff x="6045319" y="5605994"/>
                  <a:chExt cx="197646" cy="407450"/>
                </a:xfrm>
              </p:grpSpPr>
              <p:sp>
                <p:nvSpPr>
                  <p:cNvPr id="343" name="Rounded Rectangle 342"/>
                  <p:cNvSpPr/>
                  <p:nvPr/>
                </p:nvSpPr>
                <p:spPr>
                  <a:xfrm>
                    <a:off x="6045319" y="5605994"/>
                    <a:ext cx="45719" cy="407450"/>
                  </a:xfrm>
                  <a:prstGeom prst="roundRect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4" name="Rounded Rectangle 343"/>
                  <p:cNvSpPr/>
                  <p:nvPr/>
                </p:nvSpPr>
                <p:spPr>
                  <a:xfrm>
                    <a:off x="6099682" y="5635783"/>
                    <a:ext cx="143283" cy="347870"/>
                  </a:xfrm>
                  <a:prstGeom prst="roundRect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331" name="Flowchart: Delay 330"/>
                <p:cNvSpPr/>
                <p:nvPr/>
              </p:nvSpPr>
              <p:spPr>
                <a:xfrm>
                  <a:off x="8102913" y="4462747"/>
                  <a:ext cx="45719" cy="174653"/>
                </a:xfrm>
                <a:prstGeom prst="flowChartDelay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32" name="Group 396"/>
                <p:cNvGrpSpPr/>
                <p:nvPr/>
              </p:nvGrpSpPr>
              <p:grpSpPr>
                <a:xfrm>
                  <a:off x="6806428" y="4365260"/>
                  <a:ext cx="1283520" cy="353722"/>
                  <a:chOff x="6832915" y="874325"/>
                  <a:chExt cx="933918" cy="297554"/>
                </a:xfrm>
              </p:grpSpPr>
              <p:sp>
                <p:nvSpPr>
                  <p:cNvPr id="333" name="Flowchart: Delay 332"/>
                  <p:cNvSpPr/>
                  <p:nvPr/>
                </p:nvSpPr>
                <p:spPr>
                  <a:xfrm>
                    <a:off x="6842795" y="882247"/>
                    <a:ext cx="71343" cy="275759"/>
                  </a:xfrm>
                  <a:prstGeom prst="flowChartDelay">
                    <a:avLst/>
                  </a:prstGeom>
                  <a:blipFill>
                    <a:blip r:embed="rId5" cstate="print"/>
                    <a:tile tx="0" ty="0" sx="100000" sy="100000" flip="none" algn="tl"/>
                  </a:blip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34" name="Flowchart: Delay 333"/>
                  <p:cNvSpPr/>
                  <p:nvPr/>
                </p:nvSpPr>
                <p:spPr>
                  <a:xfrm flipH="1">
                    <a:off x="7685296" y="882247"/>
                    <a:ext cx="71343" cy="275759"/>
                  </a:xfrm>
                  <a:prstGeom prst="flowChartDelay">
                    <a:avLst/>
                  </a:prstGeom>
                  <a:blipFill>
                    <a:blip r:embed="rId5" cstate="print"/>
                    <a:tile tx="0" ty="0" sx="100000" sy="100000" flip="none" algn="tl"/>
                  </a:blip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335" name="Straight Connector 334"/>
                  <p:cNvCxnSpPr/>
                  <p:nvPr/>
                </p:nvCxnSpPr>
                <p:spPr>
                  <a:xfrm>
                    <a:off x="7766833" y="874325"/>
                    <a:ext cx="0" cy="292157"/>
                  </a:xfrm>
                  <a:prstGeom prst="line">
                    <a:avLst/>
                  </a:prstGeom>
                  <a:ln w="28575">
                    <a:solidFill>
                      <a:schemeClr val="accent3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6" name="Rounded Rectangle 335"/>
                  <p:cNvSpPr/>
                  <p:nvPr/>
                </p:nvSpPr>
                <p:spPr>
                  <a:xfrm>
                    <a:off x="6900548" y="986430"/>
                    <a:ext cx="790924" cy="75947"/>
                  </a:xfrm>
                  <a:prstGeom prst="roundRect">
                    <a:avLst/>
                  </a:prstGeom>
                  <a:blipFill>
                    <a:blip r:embed="rId5" cstate="print"/>
                    <a:tile tx="0" ty="0" sx="100000" sy="100000" flip="none" algn="tl"/>
                  </a:blip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37" name="Group 59"/>
                  <p:cNvGrpSpPr/>
                  <p:nvPr/>
                </p:nvGrpSpPr>
                <p:grpSpPr>
                  <a:xfrm>
                    <a:off x="6888106" y="882508"/>
                    <a:ext cx="824511" cy="275237"/>
                    <a:chOff x="6474257" y="4913950"/>
                    <a:chExt cx="577942" cy="192928"/>
                  </a:xfrm>
                  <a:blipFill>
                    <a:blip r:embed="rId5"/>
                    <a:tile tx="0" ty="0" sx="100000" sy="100000" flip="none" algn="tl"/>
                  </a:blipFill>
                </p:grpSpPr>
                <p:sp>
                  <p:nvSpPr>
                    <p:cNvPr id="339" name="Moon 338"/>
                    <p:cNvSpPr/>
                    <p:nvPr/>
                  </p:nvSpPr>
                  <p:spPr>
                    <a:xfrm rot="16200000">
                      <a:off x="6708557" y="4679650"/>
                      <a:ext cx="108917" cy="577518"/>
                    </a:xfrm>
                    <a:prstGeom prst="moon">
                      <a:avLst/>
                    </a:prstGeom>
                    <a:blipFill>
                      <a:blip r:embed="rId5" cstate="print"/>
                      <a:tile tx="0" ty="0" sx="100000" sy="100000" flip="none" algn="tl"/>
                    </a:blip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0" name="Moon 339"/>
                    <p:cNvSpPr/>
                    <p:nvPr/>
                  </p:nvSpPr>
                  <p:spPr>
                    <a:xfrm rot="5400000" flipV="1">
                      <a:off x="6708981" y="4763661"/>
                      <a:ext cx="108917" cy="577518"/>
                    </a:xfrm>
                    <a:prstGeom prst="moon">
                      <a:avLst/>
                    </a:prstGeom>
                    <a:blipFill>
                      <a:blip r:embed="rId5" cstate="print"/>
                      <a:tile tx="0" ty="0" sx="100000" sy="100000" flip="none" algn="tl"/>
                    </a:blip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1" name="Moon 340"/>
                    <p:cNvSpPr/>
                    <p:nvPr/>
                  </p:nvSpPr>
                  <p:spPr>
                    <a:xfrm rot="10800000">
                      <a:off x="6478174" y="4925618"/>
                      <a:ext cx="108917" cy="170554"/>
                    </a:xfrm>
                    <a:prstGeom prst="moon">
                      <a:avLst>
                        <a:gd name="adj" fmla="val 87500"/>
                      </a:avLst>
                    </a:prstGeom>
                    <a:blipFill>
                      <a:blip r:embed="rId5" cstate="print"/>
                      <a:tile tx="0" ty="0" sx="100000" sy="100000" flip="none" algn="tl"/>
                    </a:blip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2" name="Moon 341"/>
                    <p:cNvSpPr/>
                    <p:nvPr/>
                  </p:nvSpPr>
                  <p:spPr>
                    <a:xfrm rot="10800000" flipH="1">
                      <a:off x="6939899" y="4926040"/>
                      <a:ext cx="108917" cy="170554"/>
                    </a:xfrm>
                    <a:prstGeom prst="moon">
                      <a:avLst>
                        <a:gd name="adj" fmla="val 87500"/>
                      </a:avLst>
                    </a:prstGeom>
                    <a:blipFill>
                      <a:blip r:embed="rId5" cstate="print"/>
                      <a:tile tx="0" ty="0" sx="100000" sy="100000" flip="none" algn="tl"/>
                    </a:blip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338" name="Straight Connector 337"/>
                  <p:cNvCxnSpPr/>
                  <p:nvPr/>
                </p:nvCxnSpPr>
                <p:spPr>
                  <a:xfrm>
                    <a:off x="6832915" y="879722"/>
                    <a:ext cx="0" cy="292157"/>
                  </a:xfrm>
                  <a:prstGeom prst="line">
                    <a:avLst/>
                  </a:prstGeom>
                  <a:ln w="28575">
                    <a:solidFill>
                      <a:schemeClr val="accent3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45" name="Group 29"/>
              <p:cNvGrpSpPr/>
              <p:nvPr/>
            </p:nvGrpSpPr>
            <p:grpSpPr>
              <a:xfrm flipH="1">
                <a:off x="6988893" y="5785500"/>
                <a:ext cx="191038" cy="407450"/>
                <a:chOff x="6045319" y="5605994"/>
                <a:chExt cx="191038" cy="407450"/>
              </a:xfrm>
            </p:grpSpPr>
            <p:sp>
              <p:nvSpPr>
                <p:cNvPr id="346" name="Rounded Rectangle 345"/>
                <p:cNvSpPr/>
                <p:nvPr/>
              </p:nvSpPr>
              <p:spPr>
                <a:xfrm>
                  <a:off x="6045319" y="5605994"/>
                  <a:ext cx="45719" cy="407450"/>
                </a:xfrm>
                <a:prstGeom prst="round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7" name="Rounded Rectangle 346"/>
                <p:cNvSpPr/>
                <p:nvPr/>
              </p:nvSpPr>
              <p:spPr>
                <a:xfrm>
                  <a:off x="6093075" y="5635784"/>
                  <a:ext cx="143282" cy="347870"/>
                </a:xfrm>
                <a:prstGeom prst="round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48" name="Rounded Rectangle 347"/>
              <p:cNvSpPr/>
              <p:nvPr/>
            </p:nvSpPr>
            <p:spPr>
              <a:xfrm>
                <a:off x="6546980" y="5383417"/>
                <a:ext cx="253407" cy="362219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49" name="Straight Connector 348"/>
              <p:cNvCxnSpPr/>
              <p:nvPr/>
            </p:nvCxnSpPr>
            <p:spPr>
              <a:xfrm>
                <a:off x="6035431" y="5427451"/>
                <a:ext cx="491582" cy="2290"/>
              </a:xfrm>
              <a:prstGeom prst="line">
                <a:avLst/>
              </a:prstGeom>
              <a:ln>
                <a:solidFill>
                  <a:srgbClr val="996633">
                    <a:alpha val="32941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>
                <a:off x="6033285" y="6574100"/>
                <a:ext cx="491582" cy="2290"/>
              </a:xfrm>
              <a:prstGeom prst="line">
                <a:avLst/>
              </a:prstGeom>
              <a:ln>
                <a:solidFill>
                  <a:srgbClr val="996633">
                    <a:alpha val="32941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1" name="Rounded Rectangle 350"/>
              <p:cNvSpPr/>
              <p:nvPr/>
            </p:nvSpPr>
            <p:spPr>
              <a:xfrm>
                <a:off x="5411704" y="5880085"/>
                <a:ext cx="1942016" cy="215378"/>
              </a:xfrm>
              <a:prstGeom prst="roundRect">
                <a:avLst/>
              </a:prstGeom>
              <a:solidFill>
                <a:schemeClr val="bg1">
                  <a:lumMod val="85000"/>
                  <a:alpha val="41176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52" name="Group 339"/>
              <p:cNvGrpSpPr/>
              <p:nvPr/>
            </p:nvGrpSpPr>
            <p:grpSpPr>
              <a:xfrm rot="16200000">
                <a:off x="2428820" y="4861154"/>
                <a:ext cx="4665508" cy="2264836"/>
                <a:chOff x="1177407" y="1128612"/>
                <a:chExt cx="6705602" cy="3723773"/>
              </a:xfrm>
            </p:grpSpPr>
            <p:sp>
              <p:nvSpPr>
                <p:cNvPr id="353" name="Rounded Rectangle 352"/>
                <p:cNvSpPr/>
                <p:nvPr/>
              </p:nvSpPr>
              <p:spPr>
                <a:xfrm rot="5400000">
                  <a:off x="5482212" y="2569038"/>
                  <a:ext cx="3347004" cy="466155"/>
                </a:xfrm>
                <a:prstGeom prst="roundRect">
                  <a:avLst>
                    <a:gd name="adj" fmla="val 50000"/>
                  </a:avLst>
                </a:prstGeom>
                <a:blipFill>
                  <a:blip r:embed="rId3" cstate="print"/>
                  <a:tile tx="0" ty="0" sx="100000" sy="100000" flip="none" algn="tl"/>
                </a:blip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4" name="Rounded Rectangle 353"/>
                <p:cNvSpPr/>
                <p:nvPr/>
              </p:nvSpPr>
              <p:spPr>
                <a:xfrm rot="5400000">
                  <a:off x="4701949" y="2569038"/>
                  <a:ext cx="3347004" cy="466155"/>
                </a:xfrm>
                <a:prstGeom prst="roundRect">
                  <a:avLst>
                    <a:gd name="adj" fmla="val 50000"/>
                  </a:avLst>
                </a:prstGeom>
                <a:blipFill>
                  <a:blip r:embed="rId3" cstate="print"/>
                  <a:tile tx="0" ty="0" sx="100000" sy="100000" flip="none" algn="tl"/>
                </a:blip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5" name="Rounded Rectangle 354"/>
                <p:cNvSpPr/>
                <p:nvPr/>
              </p:nvSpPr>
              <p:spPr>
                <a:xfrm rot="5400000">
                  <a:off x="2856624" y="2569038"/>
                  <a:ext cx="3347004" cy="466155"/>
                </a:xfrm>
                <a:prstGeom prst="roundRect">
                  <a:avLst>
                    <a:gd name="adj" fmla="val 50000"/>
                  </a:avLst>
                </a:prstGeom>
                <a:blipFill>
                  <a:blip r:embed="rId3" cstate="print"/>
                  <a:tile tx="0" ty="0" sx="100000" sy="100000" flip="none" algn="tl"/>
                </a:blip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6" name="Rounded Rectangle 355"/>
                <p:cNvSpPr/>
                <p:nvPr/>
              </p:nvSpPr>
              <p:spPr>
                <a:xfrm rot="5400000">
                  <a:off x="989360" y="2569036"/>
                  <a:ext cx="3347004" cy="466155"/>
                </a:xfrm>
                <a:prstGeom prst="roundRect">
                  <a:avLst>
                    <a:gd name="adj" fmla="val 50000"/>
                  </a:avLst>
                </a:prstGeom>
                <a:blipFill>
                  <a:blip r:embed="rId3" cstate="print"/>
                  <a:tile tx="0" ty="0" sx="100000" sy="100000" flip="none" algn="tl"/>
                </a:blip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7" name="Rounded Rectangle 356"/>
                <p:cNvSpPr/>
                <p:nvPr/>
              </p:nvSpPr>
              <p:spPr>
                <a:xfrm rot="5400000">
                  <a:off x="215333" y="2569036"/>
                  <a:ext cx="3347004" cy="466155"/>
                </a:xfrm>
                <a:prstGeom prst="roundRect">
                  <a:avLst>
                    <a:gd name="adj" fmla="val 50000"/>
                  </a:avLst>
                </a:prstGeom>
                <a:blipFill>
                  <a:blip r:embed="rId3" cstate="print"/>
                  <a:tile tx="0" ty="0" sx="100000" sy="100000" flip="none" algn="tl"/>
                </a:blip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8" name="Rounded Rectangle 357"/>
                <p:cNvSpPr/>
                <p:nvPr/>
              </p:nvSpPr>
              <p:spPr>
                <a:xfrm>
                  <a:off x="1177407" y="4033773"/>
                  <a:ext cx="6705602" cy="818612"/>
                </a:xfrm>
                <a:prstGeom prst="roundRect">
                  <a:avLst>
                    <a:gd name="adj" fmla="val 33823"/>
                  </a:avLst>
                </a:prstGeom>
                <a:blipFill>
                  <a:blip r:embed="rId3" cstate="print"/>
                  <a:tile tx="0" ty="0" sx="100000" sy="100000" flip="none" algn="tl"/>
                </a:blip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59" name="Rounded Rectangle 358"/>
              <p:cNvSpPr/>
              <p:nvPr/>
            </p:nvSpPr>
            <p:spPr>
              <a:xfrm>
                <a:off x="5403273" y="5880085"/>
                <a:ext cx="1928501" cy="215378"/>
              </a:xfrm>
              <a:prstGeom prst="roundRect">
                <a:avLst/>
              </a:prstGeom>
              <a:solidFill>
                <a:schemeClr val="bg1">
                  <a:lumMod val="85000"/>
                  <a:alpha val="41176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0" name="Rectangle 359"/>
              <p:cNvSpPr/>
              <p:nvPr/>
            </p:nvSpPr>
            <p:spPr>
              <a:xfrm>
                <a:off x="6521823" y="5880605"/>
                <a:ext cx="787330" cy="2141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1" name="Flowchart: Delay 360"/>
              <p:cNvSpPr/>
              <p:nvPr/>
            </p:nvSpPr>
            <p:spPr>
              <a:xfrm>
                <a:off x="7280497" y="5750083"/>
                <a:ext cx="72513" cy="475383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Rounded Rectangle 361"/>
              <p:cNvSpPr/>
              <p:nvPr/>
            </p:nvSpPr>
            <p:spPr>
              <a:xfrm>
                <a:off x="6717520" y="5875282"/>
                <a:ext cx="311787" cy="215378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3" name="Group 29"/>
              <p:cNvGrpSpPr/>
              <p:nvPr/>
            </p:nvGrpSpPr>
            <p:grpSpPr>
              <a:xfrm>
                <a:off x="6549110" y="5784049"/>
                <a:ext cx="191038" cy="407450"/>
                <a:chOff x="6045319" y="5605994"/>
                <a:chExt cx="191038" cy="407450"/>
              </a:xfrm>
            </p:grpSpPr>
            <p:sp>
              <p:nvSpPr>
                <p:cNvPr id="364" name="Rounded Rectangle 363"/>
                <p:cNvSpPr/>
                <p:nvPr/>
              </p:nvSpPr>
              <p:spPr>
                <a:xfrm>
                  <a:off x="6045319" y="5605994"/>
                  <a:ext cx="45719" cy="407450"/>
                </a:xfrm>
                <a:prstGeom prst="round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5" name="Rounded Rectangle 364"/>
                <p:cNvSpPr/>
                <p:nvPr/>
              </p:nvSpPr>
              <p:spPr>
                <a:xfrm>
                  <a:off x="6093075" y="5635784"/>
                  <a:ext cx="143282" cy="347870"/>
                </a:xfrm>
                <a:prstGeom prst="round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66" name="Rounded Rectangle 365"/>
              <p:cNvSpPr/>
              <p:nvPr/>
            </p:nvSpPr>
            <p:spPr>
              <a:xfrm>
                <a:off x="5982066" y="5784151"/>
                <a:ext cx="45719" cy="407450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7" name="Group 347"/>
              <p:cNvGrpSpPr/>
              <p:nvPr/>
            </p:nvGrpSpPr>
            <p:grpSpPr>
              <a:xfrm rot="10800000">
                <a:off x="5783221" y="5767881"/>
                <a:ext cx="197123" cy="449758"/>
                <a:chOff x="6303596" y="6222662"/>
                <a:chExt cx="197123" cy="449758"/>
              </a:xfrm>
              <a:solidFill>
                <a:srgbClr val="000000">
                  <a:alpha val="16078"/>
                </a:srgbClr>
              </a:solidFill>
            </p:grpSpPr>
            <p:sp>
              <p:nvSpPr>
                <p:cNvPr id="368" name="Rounded Rectangle 367"/>
                <p:cNvSpPr/>
                <p:nvPr/>
              </p:nvSpPr>
              <p:spPr>
                <a:xfrm>
                  <a:off x="6303596" y="6222662"/>
                  <a:ext cx="47940" cy="449758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9" name="Rounded Rectangle 368"/>
                <p:cNvSpPr/>
                <p:nvPr/>
              </p:nvSpPr>
              <p:spPr>
                <a:xfrm>
                  <a:off x="6350476" y="6336956"/>
                  <a:ext cx="150243" cy="228615"/>
                </a:xfrm>
                <a:prstGeom prst="roundRect">
                  <a:avLst>
                    <a:gd name="adj" fmla="val 3786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71" name="TextBox 370"/>
            <p:cNvSpPr txBox="1"/>
            <p:nvPr/>
          </p:nvSpPr>
          <p:spPr>
            <a:xfrm>
              <a:off x="6217150" y="3156259"/>
              <a:ext cx="33449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A</a:t>
              </a:r>
              <a:endParaRPr lang="en-US" sz="2400" b="1" dirty="0"/>
            </a:p>
          </p:txBody>
        </p:sp>
      </p:grpSp>
      <p:sp>
        <p:nvSpPr>
          <p:cNvPr id="373" name="Rectangle 372"/>
          <p:cNvSpPr/>
          <p:nvPr/>
        </p:nvSpPr>
        <p:spPr>
          <a:xfrm>
            <a:off x="2012713" y="253484"/>
            <a:ext cx="4707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Board Layout With Line Counter In Use Position</a:t>
            </a:r>
            <a:endParaRPr lang="en-US" dirty="0"/>
          </a:p>
        </p:txBody>
      </p:sp>
      <p:grpSp>
        <p:nvGrpSpPr>
          <p:cNvPr id="374" name="Group 301"/>
          <p:cNvGrpSpPr/>
          <p:nvPr/>
        </p:nvGrpSpPr>
        <p:grpSpPr>
          <a:xfrm rot="16200000">
            <a:off x="702216" y="2789447"/>
            <a:ext cx="916043" cy="1977574"/>
            <a:chOff x="3740845" y="30736"/>
            <a:chExt cx="1667435" cy="3344465"/>
          </a:xfrm>
        </p:grpSpPr>
        <p:sp>
          <p:nvSpPr>
            <p:cNvPr id="375" name="Rounded Rectangle 374"/>
            <p:cNvSpPr/>
            <p:nvPr/>
          </p:nvSpPr>
          <p:spPr>
            <a:xfrm rot="5400000">
              <a:off x="2895600" y="1419178"/>
              <a:ext cx="3337686" cy="567067"/>
            </a:xfrm>
            <a:prstGeom prst="roundRect">
              <a:avLst>
                <a:gd name="adj" fmla="val 49514"/>
              </a:avLst>
            </a:prstGeom>
            <a:blipFill>
              <a:blip r:embed="rId6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TextBox 375"/>
            <p:cNvSpPr txBox="1"/>
            <p:nvPr/>
          </p:nvSpPr>
          <p:spPr>
            <a:xfrm rot="5400000">
              <a:off x="4276177" y="1040121"/>
              <a:ext cx="588829" cy="84035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C</a:t>
              </a:r>
              <a:endParaRPr lang="en-US" sz="2400" b="1" dirty="0"/>
            </a:p>
          </p:txBody>
        </p:sp>
        <p:sp>
          <p:nvSpPr>
            <p:cNvPr id="377" name="Rounded Rectangle 376"/>
            <p:cNvSpPr/>
            <p:nvPr/>
          </p:nvSpPr>
          <p:spPr>
            <a:xfrm>
              <a:off x="3740845" y="30736"/>
              <a:ext cx="1661031" cy="379709"/>
            </a:xfrm>
            <a:prstGeom prst="roundRect">
              <a:avLst/>
            </a:prstGeom>
            <a:blipFill>
              <a:blip r:embed="rId3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Rounded Rectangle 377"/>
            <p:cNvSpPr/>
            <p:nvPr/>
          </p:nvSpPr>
          <p:spPr>
            <a:xfrm>
              <a:off x="3747249" y="2995492"/>
              <a:ext cx="1661031" cy="379709"/>
            </a:xfrm>
            <a:prstGeom prst="roundRect">
              <a:avLst/>
            </a:prstGeom>
            <a:blipFill>
              <a:blip r:embed="rId3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9" name="Group 147"/>
            <p:cNvGrpSpPr/>
            <p:nvPr/>
          </p:nvGrpSpPr>
          <p:grpSpPr>
            <a:xfrm rot="5400000">
              <a:off x="4317932" y="2425784"/>
              <a:ext cx="520120" cy="565235"/>
              <a:chOff x="5677956" y="5651935"/>
              <a:chExt cx="335634" cy="364747"/>
            </a:xfrm>
          </p:grpSpPr>
          <p:cxnSp>
            <p:nvCxnSpPr>
              <p:cNvPr id="401" name="Straight Connector 400"/>
              <p:cNvCxnSpPr/>
              <p:nvPr/>
            </p:nvCxnSpPr>
            <p:spPr>
              <a:xfrm rot="300000" flipH="1">
                <a:off x="5677956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2" name="Straight Connector 401"/>
              <p:cNvCxnSpPr/>
              <p:nvPr/>
            </p:nvCxnSpPr>
            <p:spPr>
              <a:xfrm rot="300000" flipH="1">
                <a:off x="5708562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Straight Connector 402"/>
              <p:cNvCxnSpPr/>
              <p:nvPr/>
            </p:nvCxnSpPr>
            <p:spPr>
              <a:xfrm rot="300000" flipH="1">
                <a:off x="5739168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/>
              <p:cNvCxnSpPr/>
              <p:nvPr/>
            </p:nvCxnSpPr>
            <p:spPr>
              <a:xfrm rot="300000" flipH="1">
                <a:off x="5769774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 rot="300000" flipH="1">
                <a:off x="5800380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/>
              <p:nvPr/>
            </p:nvCxnSpPr>
            <p:spPr>
              <a:xfrm rot="300000" flipH="1">
                <a:off x="5830986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7" name="Straight Connector 406"/>
              <p:cNvCxnSpPr/>
              <p:nvPr/>
            </p:nvCxnSpPr>
            <p:spPr>
              <a:xfrm rot="300000" flipH="1">
                <a:off x="5861592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Straight Connector 407"/>
              <p:cNvCxnSpPr/>
              <p:nvPr/>
            </p:nvCxnSpPr>
            <p:spPr>
              <a:xfrm rot="300000" flipH="1">
                <a:off x="5892198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9" name="Straight Connector 408"/>
              <p:cNvCxnSpPr/>
              <p:nvPr/>
            </p:nvCxnSpPr>
            <p:spPr>
              <a:xfrm rot="300000" flipH="1">
                <a:off x="5922804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Straight Connector 409"/>
              <p:cNvCxnSpPr/>
              <p:nvPr/>
            </p:nvCxnSpPr>
            <p:spPr>
              <a:xfrm rot="300000" flipH="1">
                <a:off x="5953410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Straight Connector 410"/>
              <p:cNvCxnSpPr/>
              <p:nvPr/>
            </p:nvCxnSpPr>
            <p:spPr>
              <a:xfrm rot="300000" flipH="1">
                <a:off x="6013590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" name="Straight Connector 411"/>
              <p:cNvCxnSpPr/>
              <p:nvPr/>
            </p:nvCxnSpPr>
            <p:spPr>
              <a:xfrm rot="300000" flipH="1">
                <a:off x="5983676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0" name="Group 109"/>
            <p:cNvGrpSpPr/>
            <p:nvPr/>
          </p:nvGrpSpPr>
          <p:grpSpPr>
            <a:xfrm rot="5400000">
              <a:off x="3502456" y="1099244"/>
              <a:ext cx="2116247" cy="758845"/>
              <a:chOff x="5255056" y="4362395"/>
              <a:chExt cx="2116247" cy="758845"/>
            </a:xfrm>
          </p:grpSpPr>
          <p:grpSp>
            <p:nvGrpSpPr>
              <p:cNvPr id="381" name="Group 89"/>
              <p:cNvGrpSpPr/>
              <p:nvPr/>
            </p:nvGrpSpPr>
            <p:grpSpPr>
              <a:xfrm>
                <a:off x="5255056" y="4369769"/>
                <a:ext cx="338051" cy="751471"/>
                <a:chOff x="5447607" y="4328191"/>
                <a:chExt cx="338051" cy="565268"/>
              </a:xfrm>
            </p:grpSpPr>
            <p:sp>
              <p:nvSpPr>
                <p:cNvPr id="392" name="Rectangle 391"/>
                <p:cNvSpPr/>
                <p:nvPr/>
              </p:nvSpPr>
              <p:spPr>
                <a:xfrm>
                  <a:off x="5447607" y="4328191"/>
                  <a:ext cx="338051" cy="565268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3" name="Oval 392"/>
                <p:cNvSpPr/>
                <p:nvPr/>
              </p:nvSpPr>
              <p:spPr>
                <a:xfrm>
                  <a:off x="5491941" y="4361441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4" name="Oval 393"/>
                <p:cNvSpPr/>
                <p:nvPr/>
              </p:nvSpPr>
              <p:spPr>
                <a:xfrm>
                  <a:off x="5491941" y="4426049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5" name="Oval 394"/>
                <p:cNvSpPr/>
                <p:nvPr/>
              </p:nvSpPr>
              <p:spPr>
                <a:xfrm>
                  <a:off x="5491941" y="4490658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6" name="Oval 395"/>
                <p:cNvSpPr/>
                <p:nvPr/>
              </p:nvSpPr>
              <p:spPr>
                <a:xfrm>
                  <a:off x="5491941" y="4555270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7" name="Oval 396"/>
                <p:cNvSpPr/>
                <p:nvPr/>
              </p:nvSpPr>
              <p:spPr>
                <a:xfrm>
                  <a:off x="5491941" y="4619883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8" name="Oval 397"/>
                <p:cNvSpPr/>
                <p:nvPr/>
              </p:nvSpPr>
              <p:spPr>
                <a:xfrm>
                  <a:off x="5491941" y="4684487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9" name="Oval 398"/>
                <p:cNvSpPr/>
                <p:nvPr/>
              </p:nvSpPr>
              <p:spPr>
                <a:xfrm>
                  <a:off x="5491941" y="4749072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0" name="Oval 399"/>
                <p:cNvSpPr/>
                <p:nvPr/>
              </p:nvSpPr>
              <p:spPr>
                <a:xfrm>
                  <a:off x="5491941" y="4813649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82" name="Group 99"/>
              <p:cNvGrpSpPr/>
              <p:nvPr/>
            </p:nvGrpSpPr>
            <p:grpSpPr>
              <a:xfrm>
                <a:off x="7033252" y="4362395"/>
                <a:ext cx="338051" cy="751471"/>
                <a:chOff x="5447607" y="4328191"/>
                <a:chExt cx="338051" cy="565268"/>
              </a:xfrm>
            </p:grpSpPr>
            <p:sp>
              <p:nvSpPr>
                <p:cNvPr id="383" name="Rectangle 382"/>
                <p:cNvSpPr/>
                <p:nvPr/>
              </p:nvSpPr>
              <p:spPr>
                <a:xfrm>
                  <a:off x="5447607" y="4328191"/>
                  <a:ext cx="338051" cy="565268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4" name="Oval 383"/>
                <p:cNvSpPr/>
                <p:nvPr/>
              </p:nvSpPr>
              <p:spPr>
                <a:xfrm>
                  <a:off x="5491941" y="4361441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5" name="Oval 384"/>
                <p:cNvSpPr/>
                <p:nvPr/>
              </p:nvSpPr>
              <p:spPr>
                <a:xfrm>
                  <a:off x="5491941" y="4426049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6" name="Oval 385"/>
                <p:cNvSpPr/>
                <p:nvPr/>
              </p:nvSpPr>
              <p:spPr>
                <a:xfrm>
                  <a:off x="5491941" y="4490658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7" name="Oval 386"/>
                <p:cNvSpPr/>
                <p:nvPr/>
              </p:nvSpPr>
              <p:spPr>
                <a:xfrm>
                  <a:off x="5491941" y="4555270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8" name="Oval 387"/>
                <p:cNvSpPr/>
                <p:nvPr/>
              </p:nvSpPr>
              <p:spPr>
                <a:xfrm>
                  <a:off x="5491941" y="4619883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9" name="Oval 388"/>
                <p:cNvSpPr/>
                <p:nvPr/>
              </p:nvSpPr>
              <p:spPr>
                <a:xfrm>
                  <a:off x="5491941" y="4684487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0" name="Oval 389"/>
                <p:cNvSpPr/>
                <p:nvPr/>
              </p:nvSpPr>
              <p:spPr>
                <a:xfrm>
                  <a:off x="5491941" y="4749072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1" name="Oval 390"/>
                <p:cNvSpPr/>
                <p:nvPr/>
              </p:nvSpPr>
              <p:spPr>
                <a:xfrm>
                  <a:off x="5491941" y="4813649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 rot="10800000">
            <a:off x="171449" y="3136358"/>
            <a:ext cx="8724900" cy="217048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TextBox 232"/>
          <p:cNvSpPr txBox="1"/>
          <p:nvPr/>
        </p:nvSpPr>
        <p:spPr>
          <a:xfrm>
            <a:off x="7091908" y="6446918"/>
            <a:ext cx="185903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i="1" u="sng" dirty="0" smtClean="0"/>
              <a:t>This Drawing NOT to Scale</a:t>
            </a:r>
            <a:endParaRPr lang="en-US" sz="1200" b="1" i="1" u="sng" dirty="0"/>
          </a:p>
        </p:txBody>
      </p:sp>
      <p:grpSp>
        <p:nvGrpSpPr>
          <p:cNvPr id="2" name="Group 301"/>
          <p:cNvGrpSpPr/>
          <p:nvPr/>
        </p:nvGrpSpPr>
        <p:grpSpPr>
          <a:xfrm rot="16200000">
            <a:off x="702216" y="2789447"/>
            <a:ext cx="916043" cy="1977574"/>
            <a:chOff x="3740845" y="30736"/>
            <a:chExt cx="1667435" cy="3344465"/>
          </a:xfrm>
        </p:grpSpPr>
        <p:sp>
          <p:nvSpPr>
            <p:cNvPr id="89" name="Rounded Rectangle 88"/>
            <p:cNvSpPr/>
            <p:nvPr/>
          </p:nvSpPr>
          <p:spPr>
            <a:xfrm rot="5400000">
              <a:off x="2895600" y="1419178"/>
              <a:ext cx="3337686" cy="567067"/>
            </a:xfrm>
            <a:prstGeom prst="roundRect">
              <a:avLst>
                <a:gd name="adj" fmla="val 49514"/>
              </a:avLst>
            </a:prstGeom>
            <a:blipFill>
              <a:blip r:embed="rId4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TextBox 115"/>
            <p:cNvSpPr txBox="1"/>
            <p:nvPr/>
          </p:nvSpPr>
          <p:spPr>
            <a:xfrm rot="5400000">
              <a:off x="4276177" y="1040121"/>
              <a:ext cx="588829" cy="84035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C</a:t>
              </a:r>
              <a:endParaRPr lang="en-US" sz="2400" b="1" dirty="0"/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3740845" y="30736"/>
              <a:ext cx="1661031" cy="379709"/>
            </a:xfrm>
            <a:prstGeom prst="roundRect">
              <a:avLst/>
            </a:prstGeom>
            <a:blipFill>
              <a:blip r:embed="rId3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3747249" y="2995492"/>
              <a:ext cx="1661031" cy="379709"/>
            </a:xfrm>
            <a:prstGeom prst="roundRect">
              <a:avLst/>
            </a:prstGeom>
            <a:blipFill>
              <a:blip r:embed="rId3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147"/>
            <p:cNvGrpSpPr/>
            <p:nvPr/>
          </p:nvGrpSpPr>
          <p:grpSpPr>
            <a:xfrm rot="5400000">
              <a:off x="4317932" y="2425784"/>
              <a:ext cx="520120" cy="565235"/>
              <a:chOff x="5677956" y="5651935"/>
              <a:chExt cx="335634" cy="364747"/>
            </a:xfrm>
          </p:grpSpPr>
          <p:cxnSp>
            <p:nvCxnSpPr>
              <p:cNvPr id="149" name="Straight Connector 148"/>
              <p:cNvCxnSpPr/>
              <p:nvPr/>
            </p:nvCxnSpPr>
            <p:spPr>
              <a:xfrm rot="300000" flipH="1">
                <a:off x="5677956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300000" flipH="1">
                <a:off x="5708562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300000" flipH="1">
                <a:off x="5739168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300000" flipH="1">
                <a:off x="5769774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300000" flipH="1">
                <a:off x="5800380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300000" flipH="1">
                <a:off x="5830986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300000" flipH="1">
                <a:off x="5861592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300000" flipH="1">
                <a:off x="5892198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300000" flipH="1">
                <a:off x="5922804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300000" flipH="1">
                <a:off x="5953410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300000" flipH="1">
                <a:off x="6013590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300000" flipH="1">
                <a:off x="5983676" y="5651935"/>
                <a:ext cx="0" cy="3647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109"/>
            <p:cNvGrpSpPr/>
            <p:nvPr/>
          </p:nvGrpSpPr>
          <p:grpSpPr>
            <a:xfrm rot="5400000">
              <a:off x="3502456" y="1099244"/>
              <a:ext cx="2116247" cy="758845"/>
              <a:chOff x="5255056" y="4362395"/>
              <a:chExt cx="2116247" cy="758845"/>
            </a:xfrm>
          </p:grpSpPr>
          <p:grpSp>
            <p:nvGrpSpPr>
              <p:cNvPr id="5" name="Group 89"/>
              <p:cNvGrpSpPr/>
              <p:nvPr/>
            </p:nvGrpSpPr>
            <p:grpSpPr>
              <a:xfrm>
                <a:off x="5255056" y="4369769"/>
                <a:ext cx="338051" cy="751471"/>
                <a:chOff x="5447607" y="4328191"/>
                <a:chExt cx="338051" cy="565268"/>
              </a:xfrm>
            </p:grpSpPr>
            <p:sp>
              <p:nvSpPr>
                <p:cNvPr id="91" name="Rectangle 90"/>
                <p:cNvSpPr/>
                <p:nvPr/>
              </p:nvSpPr>
              <p:spPr>
                <a:xfrm>
                  <a:off x="5447607" y="4328191"/>
                  <a:ext cx="338051" cy="565268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Oval 91"/>
                <p:cNvSpPr/>
                <p:nvPr/>
              </p:nvSpPr>
              <p:spPr>
                <a:xfrm>
                  <a:off x="5491941" y="4361441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Oval 92"/>
                <p:cNvSpPr/>
                <p:nvPr/>
              </p:nvSpPr>
              <p:spPr>
                <a:xfrm>
                  <a:off x="5491941" y="4426049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Oval 93"/>
                <p:cNvSpPr/>
                <p:nvPr/>
              </p:nvSpPr>
              <p:spPr>
                <a:xfrm>
                  <a:off x="5491941" y="4490658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Oval 94"/>
                <p:cNvSpPr/>
                <p:nvPr/>
              </p:nvSpPr>
              <p:spPr>
                <a:xfrm>
                  <a:off x="5491941" y="4555270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Oval 95"/>
                <p:cNvSpPr/>
                <p:nvPr/>
              </p:nvSpPr>
              <p:spPr>
                <a:xfrm>
                  <a:off x="5491941" y="4619883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Oval 96"/>
                <p:cNvSpPr/>
                <p:nvPr/>
              </p:nvSpPr>
              <p:spPr>
                <a:xfrm>
                  <a:off x="5491941" y="4684487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Oval 97"/>
                <p:cNvSpPr/>
                <p:nvPr/>
              </p:nvSpPr>
              <p:spPr>
                <a:xfrm>
                  <a:off x="5491941" y="4749072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Oval 98"/>
                <p:cNvSpPr/>
                <p:nvPr/>
              </p:nvSpPr>
              <p:spPr>
                <a:xfrm>
                  <a:off x="5491941" y="4813649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" name="Group 99"/>
              <p:cNvGrpSpPr/>
              <p:nvPr/>
            </p:nvGrpSpPr>
            <p:grpSpPr>
              <a:xfrm>
                <a:off x="7033252" y="4362395"/>
                <a:ext cx="338051" cy="751471"/>
                <a:chOff x="5447607" y="4328191"/>
                <a:chExt cx="338051" cy="565268"/>
              </a:xfrm>
            </p:grpSpPr>
            <p:sp>
              <p:nvSpPr>
                <p:cNvPr id="101" name="Rectangle 100"/>
                <p:cNvSpPr/>
                <p:nvPr/>
              </p:nvSpPr>
              <p:spPr>
                <a:xfrm>
                  <a:off x="5447607" y="4328191"/>
                  <a:ext cx="338051" cy="565268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Oval 101"/>
                <p:cNvSpPr/>
                <p:nvPr/>
              </p:nvSpPr>
              <p:spPr>
                <a:xfrm>
                  <a:off x="5491941" y="4361441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Oval 102"/>
                <p:cNvSpPr/>
                <p:nvPr/>
              </p:nvSpPr>
              <p:spPr>
                <a:xfrm>
                  <a:off x="5491941" y="4426049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Oval 103"/>
                <p:cNvSpPr/>
                <p:nvPr/>
              </p:nvSpPr>
              <p:spPr>
                <a:xfrm>
                  <a:off x="5491941" y="4490658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Oval 104"/>
                <p:cNvSpPr/>
                <p:nvPr/>
              </p:nvSpPr>
              <p:spPr>
                <a:xfrm>
                  <a:off x="5491941" y="4555270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Oval 105"/>
                <p:cNvSpPr/>
                <p:nvPr/>
              </p:nvSpPr>
              <p:spPr>
                <a:xfrm>
                  <a:off x="5491941" y="4619883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Oval 106"/>
                <p:cNvSpPr/>
                <p:nvPr/>
              </p:nvSpPr>
              <p:spPr>
                <a:xfrm>
                  <a:off x="5491941" y="4684487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Oval 107"/>
                <p:cNvSpPr/>
                <p:nvPr/>
              </p:nvSpPr>
              <p:spPr>
                <a:xfrm>
                  <a:off x="5491941" y="4749072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Oval 108"/>
                <p:cNvSpPr/>
                <p:nvPr/>
              </p:nvSpPr>
              <p:spPr>
                <a:xfrm>
                  <a:off x="5491941" y="4813649"/>
                  <a:ext cx="249382" cy="45719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" name="Group 147"/>
          <p:cNvGrpSpPr/>
          <p:nvPr/>
        </p:nvGrpSpPr>
        <p:grpSpPr>
          <a:xfrm rot="5400000">
            <a:off x="3890832" y="2845267"/>
            <a:ext cx="986722" cy="2177084"/>
            <a:chOff x="3944129" y="-137565"/>
            <a:chExt cx="1796091" cy="3681876"/>
          </a:xfrm>
        </p:grpSpPr>
        <p:sp>
          <p:nvSpPr>
            <p:cNvPr id="156" name="Rectangle 155"/>
            <p:cNvSpPr/>
            <p:nvPr/>
          </p:nvSpPr>
          <p:spPr>
            <a:xfrm rot="5400000">
              <a:off x="2895600" y="1419178"/>
              <a:ext cx="3337686" cy="567067"/>
            </a:xfrm>
            <a:prstGeom prst="rect">
              <a:avLst/>
            </a:prstGeom>
            <a:noFill/>
            <a:ln w="762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62"/>
            <p:cNvGrpSpPr/>
            <p:nvPr/>
          </p:nvGrpSpPr>
          <p:grpSpPr>
            <a:xfrm>
              <a:off x="4338679" y="0"/>
              <a:ext cx="476082" cy="3414839"/>
              <a:chOff x="1126141" y="97104"/>
              <a:chExt cx="588602" cy="2977869"/>
            </a:xfrm>
          </p:grpSpPr>
          <p:cxnSp>
            <p:nvCxnSpPr>
              <p:cNvPr id="287" name="Straight Connector 286"/>
              <p:cNvCxnSpPr/>
              <p:nvPr/>
            </p:nvCxnSpPr>
            <p:spPr>
              <a:xfrm>
                <a:off x="1504528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/>
              <p:cNvCxnSpPr/>
              <p:nvPr/>
            </p:nvCxnSpPr>
            <p:spPr>
              <a:xfrm>
                <a:off x="1588614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Straight Connector 288"/>
              <p:cNvCxnSpPr/>
              <p:nvPr/>
            </p:nvCxnSpPr>
            <p:spPr>
              <a:xfrm>
                <a:off x="1336356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>
                <a:off x="1462485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>
                <a:off x="1252270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291"/>
              <p:cNvCxnSpPr/>
              <p:nvPr/>
            </p:nvCxnSpPr>
            <p:spPr>
              <a:xfrm>
                <a:off x="1126141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292"/>
              <p:cNvCxnSpPr/>
              <p:nvPr/>
            </p:nvCxnSpPr>
            <p:spPr>
              <a:xfrm>
                <a:off x="1420442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/>
              <p:nvPr/>
            </p:nvCxnSpPr>
            <p:spPr>
              <a:xfrm>
                <a:off x="1294313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/>
              <p:cNvCxnSpPr/>
              <p:nvPr/>
            </p:nvCxnSpPr>
            <p:spPr>
              <a:xfrm>
                <a:off x="1168184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/>
              <p:cNvCxnSpPr/>
              <p:nvPr/>
            </p:nvCxnSpPr>
            <p:spPr>
              <a:xfrm>
                <a:off x="1210227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/>
              <p:nvPr/>
            </p:nvCxnSpPr>
            <p:spPr>
              <a:xfrm>
                <a:off x="1378399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Straight Connector 297"/>
              <p:cNvCxnSpPr/>
              <p:nvPr/>
            </p:nvCxnSpPr>
            <p:spPr>
              <a:xfrm>
                <a:off x="1546571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Straight Connector 298"/>
              <p:cNvCxnSpPr/>
              <p:nvPr/>
            </p:nvCxnSpPr>
            <p:spPr>
              <a:xfrm>
                <a:off x="1630657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299"/>
              <p:cNvCxnSpPr/>
              <p:nvPr/>
            </p:nvCxnSpPr>
            <p:spPr>
              <a:xfrm>
                <a:off x="1672700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/>
              <p:nvPr/>
            </p:nvCxnSpPr>
            <p:spPr>
              <a:xfrm>
                <a:off x="1714743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8" name="Straight Connector 177"/>
            <p:cNvCxnSpPr/>
            <p:nvPr/>
          </p:nvCxnSpPr>
          <p:spPr>
            <a:xfrm>
              <a:off x="4273827" y="3188262"/>
              <a:ext cx="0" cy="356049"/>
            </a:xfrm>
            <a:prstGeom prst="line">
              <a:avLst/>
            </a:prstGeom>
            <a:noFill/>
            <a:ln w="635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4856364" y="3188262"/>
              <a:ext cx="0" cy="356049"/>
            </a:xfrm>
            <a:prstGeom prst="line">
              <a:avLst/>
            </a:prstGeom>
            <a:noFill/>
            <a:ln w="635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>
              <a:off x="4274970" y="-137565"/>
              <a:ext cx="0" cy="356049"/>
            </a:xfrm>
            <a:prstGeom prst="line">
              <a:avLst/>
            </a:prstGeom>
            <a:noFill/>
            <a:ln w="635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>
              <a:off x="4852523" y="-137565"/>
              <a:ext cx="0" cy="356049"/>
            </a:xfrm>
            <a:prstGeom prst="line">
              <a:avLst/>
            </a:prstGeom>
            <a:noFill/>
            <a:ln w="635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84" name="Rectangle 183"/>
            <p:cNvSpPr/>
            <p:nvPr/>
          </p:nvSpPr>
          <p:spPr>
            <a:xfrm rot="5400000">
              <a:off x="3614399" y="1449995"/>
              <a:ext cx="3366290" cy="482483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/>
            <p:cNvSpPr/>
            <p:nvPr/>
          </p:nvSpPr>
          <p:spPr>
            <a:xfrm>
              <a:off x="5113071" y="282074"/>
              <a:ext cx="364214" cy="364214"/>
            </a:xfrm>
            <a:prstGeom prst="ellipse">
              <a:avLst/>
            </a:prstGeom>
            <a:solidFill>
              <a:srgbClr val="000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>
              <a:off x="5113071" y="2758574"/>
              <a:ext cx="364214" cy="364214"/>
            </a:xfrm>
            <a:prstGeom prst="ellipse">
              <a:avLst/>
            </a:prstGeom>
            <a:solidFill>
              <a:srgbClr val="000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extBox 199"/>
            <p:cNvSpPr txBox="1"/>
            <p:nvPr/>
          </p:nvSpPr>
          <p:spPr>
            <a:xfrm rot="16200000">
              <a:off x="5017498" y="657038"/>
              <a:ext cx="605093" cy="84035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endParaRPr lang="en-US" sz="2400" b="1" dirty="0"/>
            </a:p>
          </p:txBody>
        </p:sp>
        <p:sp>
          <p:nvSpPr>
            <p:cNvPr id="201" name="Rounded Rectangle 200"/>
            <p:cNvSpPr/>
            <p:nvPr/>
          </p:nvSpPr>
          <p:spPr>
            <a:xfrm>
              <a:off x="4218200" y="1622250"/>
              <a:ext cx="1203420" cy="126465"/>
            </a:xfrm>
            <a:prstGeom prst="roundRect">
              <a:avLst/>
            </a:prstGeom>
            <a:solidFill>
              <a:srgbClr val="00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426"/>
            <p:cNvGrpSpPr/>
            <p:nvPr/>
          </p:nvGrpSpPr>
          <p:grpSpPr>
            <a:xfrm>
              <a:off x="5045068" y="1624173"/>
              <a:ext cx="336673" cy="122619"/>
              <a:chOff x="6308980" y="5913207"/>
              <a:chExt cx="336673" cy="364747"/>
            </a:xfrm>
            <a:solidFill>
              <a:srgbClr val="000000">
                <a:alpha val="40000"/>
              </a:srgbClr>
            </a:solidFill>
          </p:grpSpPr>
          <p:cxnSp>
            <p:nvCxnSpPr>
              <p:cNvPr id="274" name="Straight Connector 273"/>
              <p:cNvCxnSpPr/>
              <p:nvPr/>
            </p:nvCxnSpPr>
            <p:spPr>
              <a:xfrm rot="300000" flipH="1">
                <a:off x="630898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/>
              <p:nvPr/>
            </p:nvCxnSpPr>
            <p:spPr>
              <a:xfrm rot="300000" flipH="1">
                <a:off x="633958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/>
              <p:nvPr/>
            </p:nvCxnSpPr>
            <p:spPr>
              <a:xfrm rot="300000" flipH="1">
                <a:off x="637019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300000" flipH="1">
                <a:off x="640079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rot="300000" flipH="1">
                <a:off x="643140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300000" flipH="1">
                <a:off x="646201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 rot="300000" flipH="1">
                <a:off x="649261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 rot="300000" flipH="1">
                <a:off x="652322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Straight Connector 282"/>
              <p:cNvCxnSpPr/>
              <p:nvPr/>
            </p:nvCxnSpPr>
            <p:spPr>
              <a:xfrm rot="300000" flipH="1">
                <a:off x="655382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300000" flipH="1">
                <a:off x="658443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 rot="300000" flipH="1">
                <a:off x="661504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rot="300000" flipH="1">
                <a:off x="6645653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452"/>
            <p:cNvGrpSpPr/>
            <p:nvPr/>
          </p:nvGrpSpPr>
          <p:grpSpPr>
            <a:xfrm>
              <a:off x="4561694" y="1624173"/>
              <a:ext cx="336673" cy="122619"/>
              <a:chOff x="6308980" y="5913207"/>
              <a:chExt cx="336673" cy="364747"/>
            </a:xfrm>
            <a:solidFill>
              <a:srgbClr val="000000">
                <a:alpha val="40000"/>
              </a:srgbClr>
            </a:solidFill>
          </p:grpSpPr>
          <p:cxnSp>
            <p:nvCxnSpPr>
              <p:cNvPr id="254" name="Straight Connector 253"/>
              <p:cNvCxnSpPr/>
              <p:nvPr/>
            </p:nvCxnSpPr>
            <p:spPr>
              <a:xfrm rot="300000" flipH="1">
                <a:off x="630898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 rot="300000" flipH="1">
                <a:off x="633958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 rot="300000" flipH="1">
                <a:off x="637019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 rot="300000" flipH="1">
                <a:off x="640079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 rot="300000" flipH="1">
                <a:off x="643140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 rot="300000" flipH="1">
                <a:off x="646201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 rot="300000" flipH="1">
                <a:off x="649261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/>
              <p:cNvCxnSpPr/>
              <p:nvPr/>
            </p:nvCxnSpPr>
            <p:spPr>
              <a:xfrm rot="300000" flipH="1">
                <a:off x="652322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 rot="300000" flipH="1">
                <a:off x="655382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 rot="300000" flipH="1">
                <a:off x="658443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 rot="300000" flipH="1">
                <a:off x="661504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 rot="300000" flipH="1">
                <a:off x="6645653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465"/>
            <p:cNvGrpSpPr/>
            <p:nvPr/>
          </p:nvGrpSpPr>
          <p:grpSpPr>
            <a:xfrm>
              <a:off x="4225169" y="1624173"/>
              <a:ext cx="336673" cy="122619"/>
              <a:chOff x="6308980" y="5913207"/>
              <a:chExt cx="336673" cy="364747"/>
            </a:xfrm>
            <a:solidFill>
              <a:srgbClr val="000000">
                <a:alpha val="40000"/>
              </a:srgbClr>
            </a:solidFill>
          </p:grpSpPr>
          <p:cxnSp>
            <p:nvCxnSpPr>
              <p:cNvPr id="236" name="Straight Connector 235"/>
              <p:cNvCxnSpPr/>
              <p:nvPr/>
            </p:nvCxnSpPr>
            <p:spPr>
              <a:xfrm rot="300000" flipH="1">
                <a:off x="630898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 rot="300000" flipH="1">
                <a:off x="633958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300000" flipH="1">
                <a:off x="637019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 rot="300000" flipH="1">
                <a:off x="640079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rot="300000" flipH="1">
                <a:off x="643140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 rot="300000" flipH="1">
                <a:off x="646201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 rot="300000" flipH="1">
                <a:off x="649261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>
              <a:xfrm rot="300000" flipH="1">
                <a:off x="652322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>
              <a:xfrm rot="300000" flipH="1">
                <a:off x="655382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>
              <a:xfrm rot="300000" flipH="1">
                <a:off x="658443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/>
              <p:nvPr/>
            </p:nvCxnSpPr>
            <p:spPr>
              <a:xfrm rot="300000" flipH="1">
                <a:off x="661504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rot="300000" flipH="1">
                <a:off x="6645653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478"/>
            <p:cNvGrpSpPr/>
            <p:nvPr/>
          </p:nvGrpSpPr>
          <p:grpSpPr>
            <a:xfrm>
              <a:off x="5075712" y="1624173"/>
              <a:ext cx="336673" cy="122619"/>
              <a:chOff x="6308980" y="5913207"/>
              <a:chExt cx="336673" cy="364747"/>
            </a:xfrm>
            <a:solidFill>
              <a:srgbClr val="000000">
                <a:alpha val="40000"/>
              </a:srgbClr>
            </a:solidFill>
          </p:grpSpPr>
          <p:cxnSp>
            <p:nvCxnSpPr>
              <p:cNvPr id="215" name="Straight Connector 214"/>
              <p:cNvCxnSpPr/>
              <p:nvPr/>
            </p:nvCxnSpPr>
            <p:spPr>
              <a:xfrm rot="300000" flipH="1">
                <a:off x="630898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 rot="300000" flipH="1">
                <a:off x="633958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rot="300000" flipH="1">
                <a:off x="637019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300000" flipH="1">
                <a:off x="640079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rot="300000" flipH="1">
                <a:off x="643140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 rot="300000" flipH="1">
                <a:off x="646201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>
              <a:xfrm rot="300000" flipH="1">
                <a:off x="649261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>
              <a:xfrm rot="300000" flipH="1">
                <a:off x="652322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 rot="300000" flipH="1">
                <a:off x="655382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rot="300000" flipH="1">
                <a:off x="658443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rot="300000" flipH="1">
                <a:off x="661504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300000" flipH="1">
                <a:off x="6645653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6" name="Rounded Rectangle 205"/>
            <p:cNvSpPr/>
            <p:nvPr/>
          </p:nvSpPr>
          <p:spPr>
            <a:xfrm flipH="1">
              <a:off x="4182858" y="1417688"/>
              <a:ext cx="45719" cy="538176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Rounded Rectangle 206"/>
            <p:cNvSpPr/>
            <p:nvPr/>
          </p:nvSpPr>
          <p:spPr>
            <a:xfrm flipH="1">
              <a:off x="4900724" y="1481757"/>
              <a:ext cx="137195" cy="40745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Flowchart: Delay 207"/>
            <p:cNvSpPr/>
            <p:nvPr/>
          </p:nvSpPr>
          <p:spPr>
            <a:xfrm>
              <a:off x="5435721" y="1563243"/>
              <a:ext cx="90528" cy="244479"/>
            </a:xfrm>
            <a:prstGeom prst="flowChartDelay">
              <a:avLst/>
            </a:prstGeom>
            <a:solidFill>
              <a:srgbClr val="00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ounded Rectangle 208"/>
            <p:cNvSpPr/>
            <p:nvPr/>
          </p:nvSpPr>
          <p:spPr>
            <a:xfrm flipH="1">
              <a:off x="5393377" y="1481757"/>
              <a:ext cx="45719" cy="40745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501"/>
            <p:cNvGrpSpPr/>
            <p:nvPr/>
          </p:nvGrpSpPr>
          <p:grpSpPr>
            <a:xfrm rot="16200000">
              <a:off x="3708263" y="1568518"/>
              <a:ext cx="710994" cy="239262"/>
              <a:chOff x="5967684" y="3181717"/>
              <a:chExt cx="1038455" cy="349459"/>
            </a:xfrm>
            <a:solidFill>
              <a:srgbClr val="000000"/>
            </a:solidFill>
          </p:grpSpPr>
          <p:sp>
            <p:nvSpPr>
              <p:cNvPr id="212" name="Trapezoid 211"/>
              <p:cNvSpPr/>
              <p:nvPr/>
            </p:nvSpPr>
            <p:spPr>
              <a:xfrm>
                <a:off x="6200847" y="3398036"/>
                <a:ext cx="577516" cy="133140"/>
              </a:xfrm>
              <a:prstGeom prst="trapezoid">
                <a:avLst>
                  <a:gd name="adj" fmla="val 7478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Freeform 212"/>
              <p:cNvSpPr/>
              <p:nvPr/>
            </p:nvSpPr>
            <p:spPr>
              <a:xfrm rot="20744469">
                <a:off x="6502951" y="3181717"/>
                <a:ext cx="503188" cy="241680"/>
              </a:xfrm>
              <a:custGeom>
                <a:avLst/>
                <a:gdLst>
                  <a:gd name="connsiteX0" fmla="*/ 24915 w 503188"/>
                  <a:gd name="connsiteY0" fmla="*/ 171917 h 241680"/>
                  <a:gd name="connsiteX1" fmla="*/ 24915 w 503188"/>
                  <a:gd name="connsiteY1" fmla="*/ 171917 h 241680"/>
                  <a:gd name="connsiteX2" fmla="*/ 44848 w 503188"/>
                  <a:gd name="connsiteY2" fmla="*/ 161951 h 241680"/>
                  <a:gd name="connsiteX3" fmla="*/ 52322 w 503188"/>
                  <a:gd name="connsiteY3" fmla="*/ 159459 h 241680"/>
                  <a:gd name="connsiteX4" fmla="*/ 67272 w 503188"/>
                  <a:gd name="connsiteY4" fmla="*/ 151985 h 241680"/>
                  <a:gd name="connsiteX5" fmla="*/ 72255 w 503188"/>
                  <a:gd name="connsiteY5" fmla="*/ 147001 h 241680"/>
                  <a:gd name="connsiteX6" fmla="*/ 82221 w 503188"/>
                  <a:gd name="connsiteY6" fmla="*/ 132052 h 241680"/>
                  <a:gd name="connsiteX7" fmla="*/ 89696 w 503188"/>
                  <a:gd name="connsiteY7" fmla="*/ 129561 h 241680"/>
                  <a:gd name="connsiteX8" fmla="*/ 102153 w 503188"/>
                  <a:gd name="connsiteY8" fmla="*/ 119594 h 241680"/>
                  <a:gd name="connsiteX9" fmla="*/ 109628 w 503188"/>
                  <a:gd name="connsiteY9" fmla="*/ 112120 h 241680"/>
                  <a:gd name="connsiteX10" fmla="*/ 114611 w 503188"/>
                  <a:gd name="connsiteY10" fmla="*/ 104645 h 241680"/>
                  <a:gd name="connsiteX11" fmla="*/ 124577 w 503188"/>
                  <a:gd name="connsiteY11" fmla="*/ 99662 h 241680"/>
                  <a:gd name="connsiteX12" fmla="*/ 139527 w 503188"/>
                  <a:gd name="connsiteY12" fmla="*/ 89696 h 241680"/>
                  <a:gd name="connsiteX13" fmla="*/ 154476 w 503188"/>
                  <a:gd name="connsiteY13" fmla="*/ 84713 h 241680"/>
                  <a:gd name="connsiteX14" fmla="*/ 161951 w 503188"/>
                  <a:gd name="connsiteY14" fmla="*/ 79730 h 241680"/>
                  <a:gd name="connsiteX15" fmla="*/ 166934 w 503188"/>
                  <a:gd name="connsiteY15" fmla="*/ 74746 h 241680"/>
                  <a:gd name="connsiteX16" fmla="*/ 174408 w 503188"/>
                  <a:gd name="connsiteY16" fmla="*/ 72255 h 241680"/>
                  <a:gd name="connsiteX17" fmla="*/ 189358 w 503188"/>
                  <a:gd name="connsiteY17" fmla="*/ 59797 h 241680"/>
                  <a:gd name="connsiteX18" fmla="*/ 204307 w 503188"/>
                  <a:gd name="connsiteY18" fmla="*/ 49831 h 241680"/>
                  <a:gd name="connsiteX19" fmla="*/ 219256 w 503188"/>
                  <a:gd name="connsiteY19" fmla="*/ 37373 h 241680"/>
                  <a:gd name="connsiteX20" fmla="*/ 239189 w 503188"/>
                  <a:gd name="connsiteY20" fmla="*/ 32390 h 241680"/>
                  <a:gd name="connsiteX21" fmla="*/ 246663 w 503188"/>
                  <a:gd name="connsiteY21" fmla="*/ 29898 h 241680"/>
                  <a:gd name="connsiteX22" fmla="*/ 266596 w 503188"/>
                  <a:gd name="connsiteY22" fmla="*/ 24915 h 241680"/>
                  <a:gd name="connsiteX23" fmla="*/ 276562 w 503188"/>
                  <a:gd name="connsiteY23" fmla="*/ 22424 h 241680"/>
                  <a:gd name="connsiteX24" fmla="*/ 296494 w 503188"/>
                  <a:gd name="connsiteY24" fmla="*/ 19932 h 241680"/>
                  <a:gd name="connsiteX25" fmla="*/ 303969 w 503188"/>
                  <a:gd name="connsiteY25" fmla="*/ 17441 h 241680"/>
                  <a:gd name="connsiteX26" fmla="*/ 313935 w 503188"/>
                  <a:gd name="connsiteY26" fmla="*/ 14949 h 241680"/>
                  <a:gd name="connsiteX27" fmla="*/ 328885 w 503188"/>
                  <a:gd name="connsiteY27" fmla="*/ 7474 h 241680"/>
                  <a:gd name="connsiteX28" fmla="*/ 348817 w 503188"/>
                  <a:gd name="connsiteY28" fmla="*/ 4983 h 241680"/>
                  <a:gd name="connsiteX29" fmla="*/ 361275 w 503188"/>
                  <a:gd name="connsiteY29" fmla="*/ 2491 h 241680"/>
                  <a:gd name="connsiteX30" fmla="*/ 376224 w 503188"/>
                  <a:gd name="connsiteY30" fmla="*/ 0 h 241680"/>
                  <a:gd name="connsiteX31" fmla="*/ 423564 w 503188"/>
                  <a:gd name="connsiteY31" fmla="*/ 2491 h 241680"/>
                  <a:gd name="connsiteX32" fmla="*/ 445988 w 503188"/>
                  <a:gd name="connsiteY32" fmla="*/ 7474 h 241680"/>
                  <a:gd name="connsiteX33" fmla="*/ 455954 w 503188"/>
                  <a:gd name="connsiteY33" fmla="*/ 9966 h 241680"/>
                  <a:gd name="connsiteX34" fmla="*/ 470903 w 503188"/>
                  <a:gd name="connsiteY34" fmla="*/ 22424 h 241680"/>
                  <a:gd name="connsiteX35" fmla="*/ 485853 w 503188"/>
                  <a:gd name="connsiteY35" fmla="*/ 32390 h 241680"/>
                  <a:gd name="connsiteX36" fmla="*/ 493327 w 503188"/>
                  <a:gd name="connsiteY36" fmla="*/ 69763 h 241680"/>
                  <a:gd name="connsiteX37" fmla="*/ 478378 w 503188"/>
                  <a:gd name="connsiteY37" fmla="*/ 79730 h 241680"/>
                  <a:gd name="connsiteX38" fmla="*/ 475886 w 503188"/>
                  <a:gd name="connsiteY38" fmla="*/ 87204 h 241680"/>
                  <a:gd name="connsiteX39" fmla="*/ 473395 w 503188"/>
                  <a:gd name="connsiteY39" fmla="*/ 97170 h 241680"/>
                  <a:gd name="connsiteX40" fmla="*/ 460937 w 503188"/>
                  <a:gd name="connsiteY40" fmla="*/ 112120 h 241680"/>
                  <a:gd name="connsiteX41" fmla="*/ 453462 w 503188"/>
                  <a:gd name="connsiteY41" fmla="*/ 117103 h 241680"/>
                  <a:gd name="connsiteX42" fmla="*/ 448479 w 503188"/>
                  <a:gd name="connsiteY42" fmla="*/ 124577 h 241680"/>
                  <a:gd name="connsiteX43" fmla="*/ 433530 w 503188"/>
                  <a:gd name="connsiteY43" fmla="*/ 132052 h 241680"/>
                  <a:gd name="connsiteX44" fmla="*/ 418581 w 503188"/>
                  <a:gd name="connsiteY44" fmla="*/ 142018 h 241680"/>
                  <a:gd name="connsiteX45" fmla="*/ 411106 w 503188"/>
                  <a:gd name="connsiteY45" fmla="*/ 147001 h 241680"/>
                  <a:gd name="connsiteX46" fmla="*/ 393665 w 503188"/>
                  <a:gd name="connsiteY46" fmla="*/ 151985 h 241680"/>
                  <a:gd name="connsiteX47" fmla="*/ 386190 w 503188"/>
                  <a:gd name="connsiteY47" fmla="*/ 154476 h 241680"/>
                  <a:gd name="connsiteX48" fmla="*/ 376224 w 503188"/>
                  <a:gd name="connsiteY48" fmla="*/ 156968 h 241680"/>
                  <a:gd name="connsiteX49" fmla="*/ 353800 w 503188"/>
                  <a:gd name="connsiteY49" fmla="*/ 164442 h 241680"/>
                  <a:gd name="connsiteX50" fmla="*/ 336359 w 503188"/>
                  <a:gd name="connsiteY50" fmla="*/ 169425 h 241680"/>
                  <a:gd name="connsiteX51" fmla="*/ 281545 w 503188"/>
                  <a:gd name="connsiteY51" fmla="*/ 176900 h 241680"/>
                  <a:gd name="connsiteX52" fmla="*/ 269087 w 503188"/>
                  <a:gd name="connsiteY52" fmla="*/ 179392 h 241680"/>
                  <a:gd name="connsiteX53" fmla="*/ 259121 w 503188"/>
                  <a:gd name="connsiteY53" fmla="*/ 181883 h 241680"/>
                  <a:gd name="connsiteX54" fmla="*/ 236697 w 503188"/>
                  <a:gd name="connsiteY54" fmla="*/ 184375 h 241680"/>
                  <a:gd name="connsiteX55" fmla="*/ 206799 w 503188"/>
                  <a:gd name="connsiteY55" fmla="*/ 194341 h 241680"/>
                  <a:gd name="connsiteX56" fmla="*/ 191849 w 503188"/>
                  <a:gd name="connsiteY56" fmla="*/ 199324 h 241680"/>
                  <a:gd name="connsiteX57" fmla="*/ 166934 w 503188"/>
                  <a:gd name="connsiteY57" fmla="*/ 206799 h 241680"/>
                  <a:gd name="connsiteX58" fmla="*/ 154476 w 503188"/>
                  <a:gd name="connsiteY58" fmla="*/ 209290 h 241680"/>
                  <a:gd name="connsiteX59" fmla="*/ 147001 w 503188"/>
                  <a:gd name="connsiteY59" fmla="*/ 211782 h 241680"/>
                  <a:gd name="connsiteX60" fmla="*/ 142018 w 503188"/>
                  <a:gd name="connsiteY60" fmla="*/ 219256 h 241680"/>
                  <a:gd name="connsiteX61" fmla="*/ 137035 w 503188"/>
                  <a:gd name="connsiteY61" fmla="*/ 224240 h 241680"/>
                  <a:gd name="connsiteX62" fmla="*/ 134544 w 503188"/>
                  <a:gd name="connsiteY62" fmla="*/ 231714 h 241680"/>
                  <a:gd name="connsiteX63" fmla="*/ 122086 w 503188"/>
                  <a:gd name="connsiteY63" fmla="*/ 241680 h 241680"/>
                  <a:gd name="connsiteX64" fmla="*/ 82221 w 503188"/>
                  <a:gd name="connsiteY64" fmla="*/ 239189 h 241680"/>
                  <a:gd name="connsiteX65" fmla="*/ 64780 w 503188"/>
                  <a:gd name="connsiteY65" fmla="*/ 236697 h 241680"/>
                  <a:gd name="connsiteX66" fmla="*/ 27407 w 503188"/>
                  <a:gd name="connsiteY66" fmla="*/ 239189 h 241680"/>
                  <a:gd name="connsiteX67" fmla="*/ 9966 w 503188"/>
                  <a:gd name="connsiteY67" fmla="*/ 236697 h 241680"/>
                  <a:gd name="connsiteX68" fmla="*/ 7474 w 503188"/>
                  <a:gd name="connsiteY68" fmla="*/ 229223 h 241680"/>
                  <a:gd name="connsiteX69" fmla="*/ 0 w 503188"/>
                  <a:gd name="connsiteY69" fmla="*/ 224240 h 241680"/>
                  <a:gd name="connsiteX70" fmla="*/ 2491 w 503188"/>
                  <a:gd name="connsiteY70" fmla="*/ 211782 h 241680"/>
                  <a:gd name="connsiteX71" fmla="*/ 7474 w 503188"/>
                  <a:gd name="connsiteY71" fmla="*/ 204307 h 241680"/>
                  <a:gd name="connsiteX72" fmla="*/ 9966 w 503188"/>
                  <a:gd name="connsiteY72" fmla="*/ 196833 h 241680"/>
                  <a:gd name="connsiteX73" fmla="*/ 12457 w 503188"/>
                  <a:gd name="connsiteY73" fmla="*/ 181883 h 241680"/>
                  <a:gd name="connsiteX74" fmla="*/ 24915 w 503188"/>
                  <a:gd name="connsiteY74" fmla="*/ 164442 h 241680"/>
                  <a:gd name="connsiteX75" fmla="*/ 24915 w 503188"/>
                  <a:gd name="connsiteY75" fmla="*/ 171917 h 241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503188" h="241680">
                    <a:moveTo>
                      <a:pt x="24915" y="171917"/>
                    </a:moveTo>
                    <a:lnTo>
                      <a:pt x="24915" y="171917"/>
                    </a:lnTo>
                    <a:cubicBezTo>
                      <a:pt x="31559" y="168595"/>
                      <a:pt x="38085" y="165025"/>
                      <a:pt x="44848" y="161951"/>
                    </a:cubicBezTo>
                    <a:cubicBezTo>
                      <a:pt x="47239" y="160864"/>
                      <a:pt x="49973" y="160634"/>
                      <a:pt x="52322" y="159459"/>
                    </a:cubicBezTo>
                    <a:cubicBezTo>
                      <a:pt x="71631" y="149804"/>
                      <a:pt x="48494" y="158243"/>
                      <a:pt x="67272" y="151985"/>
                    </a:cubicBezTo>
                    <a:cubicBezTo>
                      <a:pt x="68933" y="150324"/>
                      <a:pt x="70845" y="148880"/>
                      <a:pt x="72255" y="147001"/>
                    </a:cubicBezTo>
                    <a:cubicBezTo>
                      <a:pt x="75848" y="142210"/>
                      <a:pt x="76539" y="133945"/>
                      <a:pt x="82221" y="132052"/>
                    </a:cubicBezTo>
                    <a:lnTo>
                      <a:pt x="89696" y="129561"/>
                    </a:lnTo>
                    <a:cubicBezTo>
                      <a:pt x="104180" y="115074"/>
                      <a:pt x="83313" y="135293"/>
                      <a:pt x="102153" y="119594"/>
                    </a:cubicBezTo>
                    <a:cubicBezTo>
                      <a:pt x="104860" y="117338"/>
                      <a:pt x="107372" y="114827"/>
                      <a:pt x="109628" y="112120"/>
                    </a:cubicBezTo>
                    <a:cubicBezTo>
                      <a:pt x="111545" y="109820"/>
                      <a:pt x="112311" y="106562"/>
                      <a:pt x="114611" y="104645"/>
                    </a:cubicBezTo>
                    <a:cubicBezTo>
                      <a:pt x="117464" y="102267"/>
                      <a:pt x="121392" y="101573"/>
                      <a:pt x="124577" y="99662"/>
                    </a:cubicBezTo>
                    <a:cubicBezTo>
                      <a:pt x="129713" y="96581"/>
                      <a:pt x="133845" y="91590"/>
                      <a:pt x="139527" y="89696"/>
                    </a:cubicBezTo>
                    <a:lnTo>
                      <a:pt x="154476" y="84713"/>
                    </a:lnTo>
                    <a:cubicBezTo>
                      <a:pt x="156968" y="83052"/>
                      <a:pt x="159613" y="81601"/>
                      <a:pt x="161951" y="79730"/>
                    </a:cubicBezTo>
                    <a:cubicBezTo>
                      <a:pt x="163785" y="78262"/>
                      <a:pt x="164920" y="75955"/>
                      <a:pt x="166934" y="74746"/>
                    </a:cubicBezTo>
                    <a:cubicBezTo>
                      <a:pt x="169186" y="73395"/>
                      <a:pt x="171917" y="73085"/>
                      <a:pt x="174408" y="72255"/>
                    </a:cubicBezTo>
                    <a:cubicBezTo>
                      <a:pt x="201111" y="54454"/>
                      <a:pt x="160590" y="82173"/>
                      <a:pt x="189358" y="59797"/>
                    </a:cubicBezTo>
                    <a:cubicBezTo>
                      <a:pt x="194085" y="56120"/>
                      <a:pt x="199324" y="53153"/>
                      <a:pt x="204307" y="49831"/>
                    </a:cubicBezTo>
                    <a:cubicBezTo>
                      <a:pt x="220831" y="38815"/>
                      <a:pt x="202960" y="45520"/>
                      <a:pt x="219256" y="37373"/>
                    </a:cubicBezTo>
                    <a:cubicBezTo>
                      <a:pt x="224948" y="34527"/>
                      <a:pt x="233510" y="33810"/>
                      <a:pt x="239189" y="32390"/>
                    </a:cubicBezTo>
                    <a:cubicBezTo>
                      <a:pt x="241737" y="31753"/>
                      <a:pt x="244129" y="30589"/>
                      <a:pt x="246663" y="29898"/>
                    </a:cubicBezTo>
                    <a:cubicBezTo>
                      <a:pt x="253270" y="28096"/>
                      <a:pt x="259952" y="26576"/>
                      <a:pt x="266596" y="24915"/>
                    </a:cubicBezTo>
                    <a:cubicBezTo>
                      <a:pt x="269918" y="24085"/>
                      <a:pt x="273164" y="22849"/>
                      <a:pt x="276562" y="22424"/>
                    </a:cubicBezTo>
                    <a:lnTo>
                      <a:pt x="296494" y="19932"/>
                    </a:lnTo>
                    <a:cubicBezTo>
                      <a:pt x="298986" y="19102"/>
                      <a:pt x="301444" y="18163"/>
                      <a:pt x="303969" y="17441"/>
                    </a:cubicBezTo>
                    <a:cubicBezTo>
                      <a:pt x="307262" y="16500"/>
                      <a:pt x="310788" y="16298"/>
                      <a:pt x="313935" y="14949"/>
                    </a:cubicBezTo>
                    <a:cubicBezTo>
                      <a:pt x="325690" y="9911"/>
                      <a:pt x="316732" y="9684"/>
                      <a:pt x="328885" y="7474"/>
                    </a:cubicBezTo>
                    <a:cubicBezTo>
                      <a:pt x="335473" y="6276"/>
                      <a:pt x="342199" y="6001"/>
                      <a:pt x="348817" y="4983"/>
                    </a:cubicBezTo>
                    <a:cubicBezTo>
                      <a:pt x="353003" y="4339"/>
                      <a:pt x="357108" y="3249"/>
                      <a:pt x="361275" y="2491"/>
                    </a:cubicBezTo>
                    <a:cubicBezTo>
                      <a:pt x="366245" y="1587"/>
                      <a:pt x="371241" y="830"/>
                      <a:pt x="376224" y="0"/>
                    </a:cubicBezTo>
                    <a:cubicBezTo>
                      <a:pt x="392004" y="830"/>
                      <a:pt x="407812" y="1231"/>
                      <a:pt x="423564" y="2491"/>
                    </a:cubicBezTo>
                    <a:cubicBezTo>
                      <a:pt x="439164" y="3739"/>
                      <a:pt x="434729" y="4257"/>
                      <a:pt x="445988" y="7474"/>
                    </a:cubicBezTo>
                    <a:cubicBezTo>
                      <a:pt x="449281" y="8415"/>
                      <a:pt x="452632" y="9135"/>
                      <a:pt x="455954" y="9966"/>
                    </a:cubicBezTo>
                    <a:cubicBezTo>
                      <a:pt x="482666" y="27773"/>
                      <a:pt x="442126" y="42"/>
                      <a:pt x="470903" y="22424"/>
                    </a:cubicBezTo>
                    <a:cubicBezTo>
                      <a:pt x="475630" y="26101"/>
                      <a:pt x="485853" y="32390"/>
                      <a:pt x="485853" y="32390"/>
                    </a:cubicBezTo>
                    <a:cubicBezTo>
                      <a:pt x="494649" y="45584"/>
                      <a:pt x="503188" y="51449"/>
                      <a:pt x="493327" y="69763"/>
                    </a:cubicBezTo>
                    <a:cubicBezTo>
                      <a:pt x="490488" y="75036"/>
                      <a:pt x="478378" y="79730"/>
                      <a:pt x="478378" y="79730"/>
                    </a:cubicBezTo>
                    <a:cubicBezTo>
                      <a:pt x="477547" y="82221"/>
                      <a:pt x="476607" y="84679"/>
                      <a:pt x="475886" y="87204"/>
                    </a:cubicBezTo>
                    <a:cubicBezTo>
                      <a:pt x="474945" y="90496"/>
                      <a:pt x="474744" y="94023"/>
                      <a:pt x="473395" y="97170"/>
                    </a:cubicBezTo>
                    <a:cubicBezTo>
                      <a:pt x="471217" y="102252"/>
                      <a:pt x="464928" y="108794"/>
                      <a:pt x="460937" y="112120"/>
                    </a:cubicBezTo>
                    <a:cubicBezTo>
                      <a:pt x="458636" y="114037"/>
                      <a:pt x="455954" y="115442"/>
                      <a:pt x="453462" y="117103"/>
                    </a:cubicBezTo>
                    <a:cubicBezTo>
                      <a:pt x="451801" y="119594"/>
                      <a:pt x="450596" y="122460"/>
                      <a:pt x="448479" y="124577"/>
                    </a:cubicBezTo>
                    <a:cubicBezTo>
                      <a:pt x="443647" y="129410"/>
                      <a:pt x="439612" y="130025"/>
                      <a:pt x="433530" y="132052"/>
                    </a:cubicBezTo>
                    <a:lnTo>
                      <a:pt x="418581" y="142018"/>
                    </a:lnTo>
                    <a:cubicBezTo>
                      <a:pt x="416089" y="143679"/>
                      <a:pt x="413947" y="146054"/>
                      <a:pt x="411106" y="147001"/>
                    </a:cubicBezTo>
                    <a:cubicBezTo>
                      <a:pt x="393203" y="152969"/>
                      <a:pt x="415539" y="145736"/>
                      <a:pt x="393665" y="151985"/>
                    </a:cubicBezTo>
                    <a:cubicBezTo>
                      <a:pt x="391140" y="152707"/>
                      <a:pt x="388715" y="153754"/>
                      <a:pt x="386190" y="154476"/>
                    </a:cubicBezTo>
                    <a:cubicBezTo>
                      <a:pt x="382897" y="155417"/>
                      <a:pt x="379504" y="155984"/>
                      <a:pt x="376224" y="156968"/>
                    </a:cubicBezTo>
                    <a:cubicBezTo>
                      <a:pt x="368677" y="159232"/>
                      <a:pt x="361275" y="161950"/>
                      <a:pt x="353800" y="164442"/>
                    </a:cubicBezTo>
                    <a:cubicBezTo>
                      <a:pt x="347179" y="166649"/>
                      <a:pt x="343526" y="168081"/>
                      <a:pt x="336359" y="169425"/>
                    </a:cubicBezTo>
                    <a:cubicBezTo>
                      <a:pt x="307292" y="174875"/>
                      <a:pt x="309026" y="174153"/>
                      <a:pt x="281545" y="176900"/>
                    </a:cubicBezTo>
                    <a:cubicBezTo>
                      <a:pt x="277392" y="177731"/>
                      <a:pt x="273221" y="178473"/>
                      <a:pt x="269087" y="179392"/>
                    </a:cubicBezTo>
                    <a:cubicBezTo>
                      <a:pt x="265744" y="180135"/>
                      <a:pt x="262505" y="181362"/>
                      <a:pt x="259121" y="181883"/>
                    </a:cubicBezTo>
                    <a:cubicBezTo>
                      <a:pt x="251688" y="183027"/>
                      <a:pt x="244172" y="183544"/>
                      <a:pt x="236697" y="184375"/>
                    </a:cubicBezTo>
                    <a:lnTo>
                      <a:pt x="206799" y="194341"/>
                    </a:lnTo>
                    <a:lnTo>
                      <a:pt x="191849" y="199324"/>
                    </a:lnTo>
                    <a:cubicBezTo>
                      <a:pt x="176787" y="203090"/>
                      <a:pt x="185132" y="200733"/>
                      <a:pt x="166934" y="206799"/>
                    </a:cubicBezTo>
                    <a:cubicBezTo>
                      <a:pt x="162916" y="208138"/>
                      <a:pt x="158584" y="208263"/>
                      <a:pt x="154476" y="209290"/>
                    </a:cubicBezTo>
                    <a:cubicBezTo>
                      <a:pt x="151928" y="209927"/>
                      <a:pt x="149493" y="210951"/>
                      <a:pt x="147001" y="211782"/>
                    </a:cubicBezTo>
                    <a:cubicBezTo>
                      <a:pt x="145340" y="214273"/>
                      <a:pt x="143888" y="216918"/>
                      <a:pt x="142018" y="219256"/>
                    </a:cubicBezTo>
                    <a:cubicBezTo>
                      <a:pt x="140550" y="221090"/>
                      <a:pt x="138244" y="222225"/>
                      <a:pt x="137035" y="224240"/>
                    </a:cubicBezTo>
                    <a:cubicBezTo>
                      <a:pt x="135684" y="226492"/>
                      <a:pt x="135895" y="229462"/>
                      <a:pt x="134544" y="231714"/>
                    </a:cubicBezTo>
                    <a:cubicBezTo>
                      <a:pt x="132178" y="235657"/>
                      <a:pt x="125479" y="239418"/>
                      <a:pt x="122086" y="241680"/>
                    </a:cubicBezTo>
                    <a:cubicBezTo>
                      <a:pt x="108798" y="240850"/>
                      <a:pt x="95485" y="240342"/>
                      <a:pt x="82221" y="239189"/>
                    </a:cubicBezTo>
                    <a:cubicBezTo>
                      <a:pt x="76370" y="238680"/>
                      <a:pt x="70653" y="236697"/>
                      <a:pt x="64780" y="236697"/>
                    </a:cubicBezTo>
                    <a:cubicBezTo>
                      <a:pt x="52295" y="236697"/>
                      <a:pt x="39865" y="238358"/>
                      <a:pt x="27407" y="239189"/>
                    </a:cubicBezTo>
                    <a:cubicBezTo>
                      <a:pt x="21593" y="238358"/>
                      <a:pt x="15219" y="239323"/>
                      <a:pt x="9966" y="236697"/>
                    </a:cubicBezTo>
                    <a:cubicBezTo>
                      <a:pt x="7617" y="235523"/>
                      <a:pt x="9115" y="231274"/>
                      <a:pt x="7474" y="229223"/>
                    </a:cubicBezTo>
                    <a:cubicBezTo>
                      <a:pt x="5603" y="226885"/>
                      <a:pt x="2491" y="225901"/>
                      <a:pt x="0" y="224240"/>
                    </a:cubicBezTo>
                    <a:cubicBezTo>
                      <a:pt x="830" y="220087"/>
                      <a:pt x="1004" y="215747"/>
                      <a:pt x="2491" y="211782"/>
                    </a:cubicBezTo>
                    <a:cubicBezTo>
                      <a:pt x="3542" y="208978"/>
                      <a:pt x="6135" y="206985"/>
                      <a:pt x="7474" y="204307"/>
                    </a:cubicBezTo>
                    <a:cubicBezTo>
                      <a:pt x="8649" y="201958"/>
                      <a:pt x="9135" y="199324"/>
                      <a:pt x="9966" y="196833"/>
                    </a:cubicBezTo>
                    <a:cubicBezTo>
                      <a:pt x="10796" y="191850"/>
                      <a:pt x="11232" y="186784"/>
                      <a:pt x="12457" y="181883"/>
                    </a:cubicBezTo>
                    <a:cubicBezTo>
                      <a:pt x="16166" y="167046"/>
                      <a:pt x="13511" y="167294"/>
                      <a:pt x="24915" y="164442"/>
                    </a:cubicBezTo>
                    <a:cubicBezTo>
                      <a:pt x="25721" y="164240"/>
                      <a:pt x="24915" y="170671"/>
                      <a:pt x="24915" y="17191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 213"/>
              <p:cNvSpPr/>
              <p:nvPr/>
            </p:nvSpPr>
            <p:spPr>
              <a:xfrm rot="855531" flipH="1">
                <a:off x="5967684" y="3182133"/>
                <a:ext cx="503188" cy="241680"/>
              </a:xfrm>
              <a:custGeom>
                <a:avLst/>
                <a:gdLst>
                  <a:gd name="connsiteX0" fmla="*/ 24915 w 503188"/>
                  <a:gd name="connsiteY0" fmla="*/ 171917 h 241680"/>
                  <a:gd name="connsiteX1" fmla="*/ 24915 w 503188"/>
                  <a:gd name="connsiteY1" fmla="*/ 171917 h 241680"/>
                  <a:gd name="connsiteX2" fmla="*/ 44848 w 503188"/>
                  <a:gd name="connsiteY2" fmla="*/ 161951 h 241680"/>
                  <a:gd name="connsiteX3" fmla="*/ 52322 w 503188"/>
                  <a:gd name="connsiteY3" fmla="*/ 159459 h 241680"/>
                  <a:gd name="connsiteX4" fmla="*/ 67272 w 503188"/>
                  <a:gd name="connsiteY4" fmla="*/ 151985 h 241680"/>
                  <a:gd name="connsiteX5" fmla="*/ 72255 w 503188"/>
                  <a:gd name="connsiteY5" fmla="*/ 147001 h 241680"/>
                  <a:gd name="connsiteX6" fmla="*/ 82221 w 503188"/>
                  <a:gd name="connsiteY6" fmla="*/ 132052 h 241680"/>
                  <a:gd name="connsiteX7" fmla="*/ 89696 w 503188"/>
                  <a:gd name="connsiteY7" fmla="*/ 129561 h 241680"/>
                  <a:gd name="connsiteX8" fmla="*/ 102153 w 503188"/>
                  <a:gd name="connsiteY8" fmla="*/ 119594 h 241680"/>
                  <a:gd name="connsiteX9" fmla="*/ 109628 w 503188"/>
                  <a:gd name="connsiteY9" fmla="*/ 112120 h 241680"/>
                  <a:gd name="connsiteX10" fmla="*/ 114611 w 503188"/>
                  <a:gd name="connsiteY10" fmla="*/ 104645 h 241680"/>
                  <a:gd name="connsiteX11" fmla="*/ 124577 w 503188"/>
                  <a:gd name="connsiteY11" fmla="*/ 99662 h 241680"/>
                  <a:gd name="connsiteX12" fmla="*/ 139527 w 503188"/>
                  <a:gd name="connsiteY12" fmla="*/ 89696 h 241680"/>
                  <a:gd name="connsiteX13" fmla="*/ 154476 w 503188"/>
                  <a:gd name="connsiteY13" fmla="*/ 84713 h 241680"/>
                  <a:gd name="connsiteX14" fmla="*/ 161951 w 503188"/>
                  <a:gd name="connsiteY14" fmla="*/ 79730 h 241680"/>
                  <a:gd name="connsiteX15" fmla="*/ 166934 w 503188"/>
                  <a:gd name="connsiteY15" fmla="*/ 74746 h 241680"/>
                  <a:gd name="connsiteX16" fmla="*/ 174408 w 503188"/>
                  <a:gd name="connsiteY16" fmla="*/ 72255 h 241680"/>
                  <a:gd name="connsiteX17" fmla="*/ 189358 w 503188"/>
                  <a:gd name="connsiteY17" fmla="*/ 59797 h 241680"/>
                  <a:gd name="connsiteX18" fmla="*/ 204307 w 503188"/>
                  <a:gd name="connsiteY18" fmla="*/ 49831 h 241680"/>
                  <a:gd name="connsiteX19" fmla="*/ 219256 w 503188"/>
                  <a:gd name="connsiteY19" fmla="*/ 37373 h 241680"/>
                  <a:gd name="connsiteX20" fmla="*/ 239189 w 503188"/>
                  <a:gd name="connsiteY20" fmla="*/ 32390 h 241680"/>
                  <a:gd name="connsiteX21" fmla="*/ 246663 w 503188"/>
                  <a:gd name="connsiteY21" fmla="*/ 29898 h 241680"/>
                  <a:gd name="connsiteX22" fmla="*/ 266596 w 503188"/>
                  <a:gd name="connsiteY22" fmla="*/ 24915 h 241680"/>
                  <a:gd name="connsiteX23" fmla="*/ 276562 w 503188"/>
                  <a:gd name="connsiteY23" fmla="*/ 22424 h 241680"/>
                  <a:gd name="connsiteX24" fmla="*/ 296494 w 503188"/>
                  <a:gd name="connsiteY24" fmla="*/ 19932 h 241680"/>
                  <a:gd name="connsiteX25" fmla="*/ 303969 w 503188"/>
                  <a:gd name="connsiteY25" fmla="*/ 17441 h 241680"/>
                  <a:gd name="connsiteX26" fmla="*/ 313935 w 503188"/>
                  <a:gd name="connsiteY26" fmla="*/ 14949 h 241680"/>
                  <a:gd name="connsiteX27" fmla="*/ 328885 w 503188"/>
                  <a:gd name="connsiteY27" fmla="*/ 7474 h 241680"/>
                  <a:gd name="connsiteX28" fmla="*/ 348817 w 503188"/>
                  <a:gd name="connsiteY28" fmla="*/ 4983 h 241680"/>
                  <a:gd name="connsiteX29" fmla="*/ 361275 w 503188"/>
                  <a:gd name="connsiteY29" fmla="*/ 2491 h 241680"/>
                  <a:gd name="connsiteX30" fmla="*/ 376224 w 503188"/>
                  <a:gd name="connsiteY30" fmla="*/ 0 h 241680"/>
                  <a:gd name="connsiteX31" fmla="*/ 423564 w 503188"/>
                  <a:gd name="connsiteY31" fmla="*/ 2491 h 241680"/>
                  <a:gd name="connsiteX32" fmla="*/ 445988 w 503188"/>
                  <a:gd name="connsiteY32" fmla="*/ 7474 h 241680"/>
                  <a:gd name="connsiteX33" fmla="*/ 455954 w 503188"/>
                  <a:gd name="connsiteY33" fmla="*/ 9966 h 241680"/>
                  <a:gd name="connsiteX34" fmla="*/ 470903 w 503188"/>
                  <a:gd name="connsiteY34" fmla="*/ 22424 h 241680"/>
                  <a:gd name="connsiteX35" fmla="*/ 485853 w 503188"/>
                  <a:gd name="connsiteY35" fmla="*/ 32390 h 241680"/>
                  <a:gd name="connsiteX36" fmla="*/ 493327 w 503188"/>
                  <a:gd name="connsiteY36" fmla="*/ 69763 h 241680"/>
                  <a:gd name="connsiteX37" fmla="*/ 478378 w 503188"/>
                  <a:gd name="connsiteY37" fmla="*/ 79730 h 241680"/>
                  <a:gd name="connsiteX38" fmla="*/ 475886 w 503188"/>
                  <a:gd name="connsiteY38" fmla="*/ 87204 h 241680"/>
                  <a:gd name="connsiteX39" fmla="*/ 473395 w 503188"/>
                  <a:gd name="connsiteY39" fmla="*/ 97170 h 241680"/>
                  <a:gd name="connsiteX40" fmla="*/ 460937 w 503188"/>
                  <a:gd name="connsiteY40" fmla="*/ 112120 h 241680"/>
                  <a:gd name="connsiteX41" fmla="*/ 453462 w 503188"/>
                  <a:gd name="connsiteY41" fmla="*/ 117103 h 241680"/>
                  <a:gd name="connsiteX42" fmla="*/ 448479 w 503188"/>
                  <a:gd name="connsiteY42" fmla="*/ 124577 h 241680"/>
                  <a:gd name="connsiteX43" fmla="*/ 433530 w 503188"/>
                  <a:gd name="connsiteY43" fmla="*/ 132052 h 241680"/>
                  <a:gd name="connsiteX44" fmla="*/ 418581 w 503188"/>
                  <a:gd name="connsiteY44" fmla="*/ 142018 h 241680"/>
                  <a:gd name="connsiteX45" fmla="*/ 411106 w 503188"/>
                  <a:gd name="connsiteY45" fmla="*/ 147001 h 241680"/>
                  <a:gd name="connsiteX46" fmla="*/ 393665 w 503188"/>
                  <a:gd name="connsiteY46" fmla="*/ 151985 h 241680"/>
                  <a:gd name="connsiteX47" fmla="*/ 386190 w 503188"/>
                  <a:gd name="connsiteY47" fmla="*/ 154476 h 241680"/>
                  <a:gd name="connsiteX48" fmla="*/ 376224 w 503188"/>
                  <a:gd name="connsiteY48" fmla="*/ 156968 h 241680"/>
                  <a:gd name="connsiteX49" fmla="*/ 353800 w 503188"/>
                  <a:gd name="connsiteY49" fmla="*/ 164442 h 241680"/>
                  <a:gd name="connsiteX50" fmla="*/ 336359 w 503188"/>
                  <a:gd name="connsiteY50" fmla="*/ 169425 h 241680"/>
                  <a:gd name="connsiteX51" fmla="*/ 281545 w 503188"/>
                  <a:gd name="connsiteY51" fmla="*/ 176900 h 241680"/>
                  <a:gd name="connsiteX52" fmla="*/ 269087 w 503188"/>
                  <a:gd name="connsiteY52" fmla="*/ 179392 h 241680"/>
                  <a:gd name="connsiteX53" fmla="*/ 259121 w 503188"/>
                  <a:gd name="connsiteY53" fmla="*/ 181883 h 241680"/>
                  <a:gd name="connsiteX54" fmla="*/ 236697 w 503188"/>
                  <a:gd name="connsiteY54" fmla="*/ 184375 h 241680"/>
                  <a:gd name="connsiteX55" fmla="*/ 206799 w 503188"/>
                  <a:gd name="connsiteY55" fmla="*/ 194341 h 241680"/>
                  <a:gd name="connsiteX56" fmla="*/ 191849 w 503188"/>
                  <a:gd name="connsiteY56" fmla="*/ 199324 h 241680"/>
                  <a:gd name="connsiteX57" fmla="*/ 166934 w 503188"/>
                  <a:gd name="connsiteY57" fmla="*/ 206799 h 241680"/>
                  <a:gd name="connsiteX58" fmla="*/ 154476 w 503188"/>
                  <a:gd name="connsiteY58" fmla="*/ 209290 h 241680"/>
                  <a:gd name="connsiteX59" fmla="*/ 147001 w 503188"/>
                  <a:gd name="connsiteY59" fmla="*/ 211782 h 241680"/>
                  <a:gd name="connsiteX60" fmla="*/ 142018 w 503188"/>
                  <a:gd name="connsiteY60" fmla="*/ 219256 h 241680"/>
                  <a:gd name="connsiteX61" fmla="*/ 137035 w 503188"/>
                  <a:gd name="connsiteY61" fmla="*/ 224240 h 241680"/>
                  <a:gd name="connsiteX62" fmla="*/ 134544 w 503188"/>
                  <a:gd name="connsiteY62" fmla="*/ 231714 h 241680"/>
                  <a:gd name="connsiteX63" fmla="*/ 122086 w 503188"/>
                  <a:gd name="connsiteY63" fmla="*/ 241680 h 241680"/>
                  <a:gd name="connsiteX64" fmla="*/ 82221 w 503188"/>
                  <a:gd name="connsiteY64" fmla="*/ 239189 h 241680"/>
                  <a:gd name="connsiteX65" fmla="*/ 64780 w 503188"/>
                  <a:gd name="connsiteY65" fmla="*/ 236697 h 241680"/>
                  <a:gd name="connsiteX66" fmla="*/ 27407 w 503188"/>
                  <a:gd name="connsiteY66" fmla="*/ 239189 h 241680"/>
                  <a:gd name="connsiteX67" fmla="*/ 9966 w 503188"/>
                  <a:gd name="connsiteY67" fmla="*/ 236697 h 241680"/>
                  <a:gd name="connsiteX68" fmla="*/ 7474 w 503188"/>
                  <a:gd name="connsiteY68" fmla="*/ 229223 h 241680"/>
                  <a:gd name="connsiteX69" fmla="*/ 0 w 503188"/>
                  <a:gd name="connsiteY69" fmla="*/ 224240 h 241680"/>
                  <a:gd name="connsiteX70" fmla="*/ 2491 w 503188"/>
                  <a:gd name="connsiteY70" fmla="*/ 211782 h 241680"/>
                  <a:gd name="connsiteX71" fmla="*/ 7474 w 503188"/>
                  <a:gd name="connsiteY71" fmla="*/ 204307 h 241680"/>
                  <a:gd name="connsiteX72" fmla="*/ 9966 w 503188"/>
                  <a:gd name="connsiteY72" fmla="*/ 196833 h 241680"/>
                  <a:gd name="connsiteX73" fmla="*/ 12457 w 503188"/>
                  <a:gd name="connsiteY73" fmla="*/ 181883 h 241680"/>
                  <a:gd name="connsiteX74" fmla="*/ 24915 w 503188"/>
                  <a:gd name="connsiteY74" fmla="*/ 164442 h 241680"/>
                  <a:gd name="connsiteX75" fmla="*/ 24915 w 503188"/>
                  <a:gd name="connsiteY75" fmla="*/ 171917 h 241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503188" h="241680">
                    <a:moveTo>
                      <a:pt x="24915" y="171917"/>
                    </a:moveTo>
                    <a:lnTo>
                      <a:pt x="24915" y="171917"/>
                    </a:lnTo>
                    <a:cubicBezTo>
                      <a:pt x="31559" y="168595"/>
                      <a:pt x="38085" y="165025"/>
                      <a:pt x="44848" y="161951"/>
                    </a:cubicBezTo>
                    <a:cubicBezTo>
                      <a:pt x="47239" y="160864"/>
                      <a:pt x="49973" y="160634"/>
                      <a:pt x="52322" y="159459"/>
                    </a:cubicBezTo>
                    <a:cubicBezTo>
                      <a:pt x="71631" y="149804"/>
                      <a:pt x="48494" y="158243"/>
                      <a:pt x="67272" y="151985"/>
                    </a:cubicBezTo>
                    <a:cubicBezTo>
                      <a:pt x="68933" y="150324"/>
                      <a:pt x="70845" y="148880"/>
                      <a:pt x="72255" y="147001"/>
                    </a:cubicBezTo>
                    <a:cubicBezTo>
                      <a:pt x="75848" y="142210"/>
                      <a:pt x="76539" y="133945"/>
                      <a:pt x="82221" y="132052"/>
                    </a:cubicBezTo>
                    <a:lnTo>
                      <a:pt x="89696" y="129561"/>
                    </a:lnTo>
                    <a:cubicBezTo>
                      <a:pt x="104180" y="115074"/>
                      <a:pt x="83313" y="135293"/>
                      <a:pt x="102153" y="119594"/>
                    </a:cubicBezTo>
                    <a:cubicBezTo>
                      <a:pt x="104860" y="117338"/>
                      <a:pt x="107372" y="114827"/>
                      <a:pt x="109628" y="112120"/>
                    </a:cubicBezTo>
                    <a:cubicBezTo>
                      <a:pt x="111545" y="109820"/>
                      <a:pt x="112311" y="106562"/>
                      <a:pt x="114611" y="104645"/>
                    </a:cubicBezTo>
                    <a:cubicBezTo>
                      <a:pt x="117464" y="102267"/>
                      <a:pt x="121392" y="101573"/>
                      <a:pt x="124577" y="99662"/>
                    </a:cubicBezTo>
                    <a:cubicBezTo>
                      <a:pt x="129713" y="96581"/>
                      <a:pt x="133845" y="91590"/>
                      <a:pt x="139527" y="89696"/>
                    </a:cubicBezTo>
                    <a:lnTo>
                      <a:pt x="154476" y="84713"/>
                    </a:lnTo>
                    <a:cubicBezTo>
                      <a:pt x="156968" y="83052"/>
                      <a:pt x="159613" y="81601"/>
                      <a:pt x="161951" y="79730"/>
                    </a:cubicBezTo>
                    <a:cubicBezTo>
                      <a:pt x="163785" y="78262"/>
                      <a:pt x="164920" y="75955"/>
                      <a:pt x="166934" y="74746"/>
                    </a:cubicBezTo>
                    <a:cubicBezTo>
                      <a:pt x="169186" y="73395"/>
                      <a:pt x="171917" y="73085"/>
                      <a:pt x="174408" y="72255"/>
                    </a:cubicBezTo>
                    <a:cubicBezTo>
                      <a:pt x="201111" y="54454"/>
                      <a:pt x="160590" y="82173"/>
                      <a:pt x="189358" y="59797"/>
                    </a:cubicBezTo>
                    <a:cubicBezTo>
                      <a:pt x="194085" y="56120"/>
                      <a:pt x="199324" y="53153"/>
                      <a:pt x="204307" y="49831"/>
                    </a:cubicBezTo>
                    <a:cubicBezTo>
                      <a:pt x="220831" y="38815"/>
                      <a:pt x="202960" y="45520"/>
                      <a:pt x="219256" y="37373"/>
                    </a:cubicBezTo>
                    <a:cubicBezTo>
                      <a:pt x="224948" y="34527"/>
                      <a:pt x="233510" y="33810"/>
                      <a:pt x="239189" y="32390"/>
                    </a:cubicBezTo>
                    <a:cubicBezTo>
                      <a:pt x="241737" y="31753"/>
                      <a:pt x="244129" y="30589"/>
                      <a:pt x="246663" y="29898"/>
                    </a:cubicBezTo>
                    <a:cubicBezTo>
                      <a:pt x="253270" y="28096"/>
                      <a:pt x="259952" y="26576"/>
                      <a:pt x="266596" y="24915"/>
                    </a:cubicBezTo>
                    <a:cubicBezTo>
                      <a:pt x="269918" y="24085"/>
                      <a:pt x="273164" y="22849"/>
                      <a:pt x="276562" y="22424"/>
                    </a:cubicBezTo>
                    <a:lnTo>
                      <a:pt x="296494" y="19932"/>
                    </a:lnTo>
                    <a:cubicBezTo>
                      <a:pt x="298986" y="19102"/>
                      <a:pt x="301444" y="18163"/>
                      <a:pt x="303969" y="17441"/>
                    </a:cubicBezTo>
                    <a:cubicBezTo>
                      <a:pt x="307262" y="16500"/>
                      <a:pt x="310788" y="16298"/>
                      <a:pt x="313935" y="14949"/>
                    </a:cubicBezTo>
                    <a:cubicBezTo>
                      <a:pt x="325690" y="9911"/>
                      <a:pt x="316732" y="9684"/>
                      <a:pt x="328885" y="7474"/>
                    </a:cubicBezTo>
                    <a:cubicBezTo>
                      <a:pt x="335473" y="6276"/>
                      <a:pt x="342199" y="6001"/>
                      <a:pt x="348817" y="4983"/>
                    </a:cubicBezTo>
                    <a:cubicBezTo>
                      <a:pt x="353003" y="4339"/>
                      <a:pt x="357108" y="3249"/>
                      <a:pt x="361275" y="2491"/>
                    </a:cubicBezTo>
                    <a:cubicBezTo>
                      <a:pt x="366245" y="1587"/>
                      <a:pt x="371241" y="830"/>
                      <a:pt x="376224" y="0"/>
                    </a:cubicBezTo>
                    <a:cubicBezTo>
                      <a:pt x="392004" y="830"/>
                      <a:pt x="407812" y="1231"/>
                      <a:pt x="423564" y="2491"/>
                    </a:cubicBezTo>
                    <a:cubicBezTo>
                      <a:pt x="439164" y="3739"/>
                      <a:pt x="434729" y="4257"/>
                      <a:pt x="445988" y="7474"/>
                    </a:cubicBezTo>
                    <a:cubicBezTo>
                      <a:pt x="449281" y="8415"/>
                      <a:pt x="452632" y="9135"/>
                      <a:pt x="455954" y="9966"/>
                    </a:cubicBezTo>
                    <a:cubicBezTo>
                      <a:pt x="482666" y="27773"/>
                      <a:pt x="442126" y="42"/>
                      <a:pt x="470903" y="22424"/>
                    </a:cubicBezTo>
                    <a:cubicBezTo>
                      <a:pt x="475630" y="26101"/>
                      <a:pt x="485853" y="32390"/>
                      <a:pt x="485853" y="32390"/>
                    </a:cubicBezTo>
                    <a:cubicBezTo>
                      <a:pt x="494649" y="45584"/>
                      <a:pt x="503188" y="51449"/>
                      <a:pt x="493327" y="69763"/>
                    </a:cubicBezTo>
                    <a:cubicBezTo>
                      <a:pt x="490488" y="75036"/>
                      <a:pt x="478378" y="79730"/>
                      <a:pt x="478378" y="79730"/>
                    </a:cubicBezTo>
                    <a:cubicBezTo>
                      <a:pt x="477547" y="82221"/>
                      <a:pt x="476607" y="84679"/>
                      <a:pt x="475886" y="87204"/>
                    </a:cubicBezTo>
                    <a:cubicBezTo>
                      <a:pt x="474945" y="90496"/>
                      <a:pt x="474744" y="94023"/>
                      <a:pt x="473395" y="97170"/>
                    </a:cubicBezTo>
                    <a:cubicBezTo>
                      <a:pt x="471217" y="102252"/>
                      <a:pt x="464928" y="108794"/>
                      <a:pt x="460937" y="112120"/>
                    </a:cubicBezTo>
                    <a:cubicBezTo>
                      <a:pt x="458636" y="114037"/>
                      <a:pt x="455954" y="115442"/>
                      <a:pt x="453462" y="117103"/>
                    </a:cubicBezTo>
                    <a:cubicBezTo>
                      <a:pt x="451801" y="119594"/>
                      <a:pt x="450596" y="122460"/>
                      <a:pt x="448479" y="124577"/>
                    </a:cubicBezTo>
                    <a:cubicBezTo>
                      <a:pt x="443647" y="129410"/>
                      <a:pt x="439612" y="130025"/>
                      <a:pt x="433530" y="132052"/>
                    </a:cubicBezTo>
                    <a:lnTo>
                      <a:pt x="418581" y="142018"/>
                    </a:lnTo>
                    <a:cubicBezTo>
                      <a:pt x="416089" y="143679"/>
                      <a:pt x="413947" y="146054"/>
                      <a:pt x="411106" y="147001"/>
                    </a:cubicBezTo>
                    <a:cubicBezTo>
                      <a:pt x="393203" y="152969"/>
                      <a:pt x="415539" y="145736"/>
                      <a:pt x="393665" y="151985"/>
                    </a:cubicBezTo>
                    <a:cubicBezTo>
                      <a:pt x="391140" y="152707"/>
                      <a:pt x="388715" y="153754"/>
                      <a:pt x="386190" y="154476"/>
                    </a:cubicBezTo>
                    <a:cubicBezTo>
                      <a:pt x="382897" y="155417"/>
                      <a:pt x="379504" y="155984"/>
                      <a:pt x="376224" y="156968"/>
                    </a:cubicBezTo>
                    <a:cubicBezTo>
                      <a:pt x="368677" y="159232"/>
                      <a:pt x="361275" y="161950"/>
                      <a:pt x="353800" y="164442"/>
                    </a:cubicBezTo>
                    <a:cubicBezTo>
                      <a:pt x="347179" y="166649"/>
                      <a:pt x="343526" y="168081"/>
                      <a:pt x="336359" y="169425"/>
                    </a:cubicBezTo>
                    <a:cubicBezTo>
                      <a:pt x="307292" y="174875"/>
                      <a:pt x="309026" y="174153"/>
                      <a:pt x="281545" y="176900"/>
                    </a:cubicBezTo>
                    <a:cubicBezTo>
                      <a:pt x="277392" y="177731"/>
                      <a:pt x="273221" y="178473"/>
                      <a:pt x="269087" y="179392"/>
                    </a:cubicBezTo>
                    <a:cubicBezTo>
                      <a:pt x="265744" y="180135"/>
                      <a:pt x="262505" y="181362"/>
                      <a:pt x="259121" y="181883"/>
                    </a:cubicBezTo>
                    <a:cubicBezTo>
                      <a:pt x="251688" y="183027"/>
                      <a:pt x="244172" y="183544"/>
                      <a:pt x="236697" y="184375"/>
                    </a:cubicBezTo>
                    <a:lnTo>
                      <a:pt x="206799" y="194341"/>
                    </a:lnTo>
                    <a:lnTo>
                      <a:pt x="191849" y="199324"/>
                    </a:lnTo>
                    <a:cubicBezTo>
                      <a:pt x="176787" y="203090"/>
                      <a:pt x="185132" y="200733"/>
                      <a:pt x="166934" y="206799"/>
                    </a:cubicBezTo>
                    <a:cubicBezTo>
                      <a:pt x="162916" y="208138"/>
                      <a:pt x="158584" y="208263"/>
                      <a:pt x="154476" y="209290"/>
                    </a:cubicBezTo>
                    <a:cubicBezTo>
                      <a:pt x="151928" y="209927"/>
                      <a:pt x="149493" y="210951"/>
                      <a:pt x="147001" y="211782"/>
                    </a:cubicBezTo>
                    <a:cubicBezTo>
                      <a:pt x="145340" y="214273"/>
                      <a:pt x="143888" y="216918"/>
                      <a:pt x="142018" y="219256"/>
                    </a:cubicBezTo>
                    <a:cubicBezTo>
                      <a:pt x="140550" y="221090"/>
                      <a:pt x="138244" y="222225"/>
                      <a:pt x="137035" y="224240"/>
                    </a:cubicBezTo>
                    <a:cubicBezTo>
                      <a:pt x="135684" y="226492"/>
                      <a:pt x="135895" y="229462"/>
                      <a:pt x="134544" y="231714"/>
                    </a:cubicBezTo>
                    <a:cubicBezTo>
                      <a:pt x="132178" y="235657"/>
                      <a:pt x="125479" y="239418"/>
                      <a:pt x="122086" y="241680"/>
                    </a:cubicBezTo>
                    <a:cubicBezTo>
                      <a:pt x="108798" y="240850"/>
                      <a:pt x="95485" y="240342"/>
                      <a:pt x="82221" y="239189"/>
                    </a:cubicBezTo>
                    <a:cubicBezTo>
                      <a:pt x="76370" y="238680"/>
                      <a:pt x="70653" y="236697"/>
                      <a:pt x="64780" y="236697"/>
                    </a:cubicBezTo>
                    <a:cubicBezTo>
                      <a:pt x="52295" y="236697"/>
                      <a:pt x="39865" y="238358"/>
                      <a:pt x="27407" y="239189"/>
                    </a:cubicBezTo>
                    <a:cubicBezTo>
                      <a:pt x="21593" y="238358"/>
                      <a:pt x="15219" y="239323"/>
                      <a:pt x="9966" y="236697"/>
                    </a:cubicBezTo>
                    <a:cubicBezTo>
                      <a:pt x="7617" y="235523"/>
                      <a:pt x="9115" y="231274"/>
                      <a:pt x="7474" y="229223"/>
                    </a:cubicBezTo>
                    <a:cubicBezTo>
                      <a:pt x="5603" y="226885"/>
                      <a:pt x="2491" y="225901"/>
                      <a:pt x="0" y="224240"/>
                    </a:cubicBezTo>
                    <a:cubicBezTo>
                      <a:pt x="830" y="220087"/>
                      <a:pt x="1004" y="215747"/>
                      <a:pt x="2491" y="211782"/>
                    </a:cubicBezTo>
                    <a:cubicBezTo>
                      <a:pt x="3542" y="208978"/>
                      <a:pt x="6135" y="206985"/>
                      <a:pt x="7474" y="204307"/>
                    </a:cubicBezTo>
                    <a:cubicBezTo>
                      <a:pt x="8649" y="201958"/>
                      <a:pt x="9135" y="199324"/>
                      <a:pt x="9966" y="196833"/>
                    </a:cubicBezTo>
                    <a:cubicBezTo>
                      <a:pt x="10796" y="191850"/>
                      <a:pt x="11232" y="186784"/>
                      <a:pt x="12457" y="181883"/>
                    </a:cubicBezTo>
                    <a:cubicBezTo>
                      <a:pt x="16166" y="167046"/>
                      <a:pt x="13511" y="167294"/>
                      <a:pt x="24915" y="164442"/>
                    </a:cubicBezTo>
                    <a:cubicBezTo>
                      <a:pt x="25721" y="164240"/>
                      <a:pt x="24915" y="170671"/>
                      <a:pt x="24915" y="17191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1" name="Rounded Rectangle 210"/>
            <p:cNvSpPr/>
            <p:nvPr/>
          </p:nvSpPr>
          <p:spPr>
            <a:xfrm>
              <a:off x="4041715" y="1625156"/>
              <a:ext cx="101738" cy="126465"/>
            </a:xfrm>
            <a:prstGeom prst="roundRect">
              <a:avLst>
                <a:gd name="adj" fmla="val 36259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302"/>
          <p:cNvGrpSpPr/>
          <p:nvPr/>
        </p:nvGrpSpPr>
        <p:grpSpPr>
          <a:xfrm rot="16200000">
            <a:off x="815574" y="845218"/>
            <a:ext cx="1383232" cy="1990482"/>
            <a:chOff x="3293494" y="32364"/>
            <a:chExt cx="2517838" cy="3366290"/>
          </a:xfrm>
        </p:grpSpPr>
        <p:sp>
          <p:nvSpPr>
            <p:cNvPr id="304" name="Rectangle 303"/>
            <p:cNvSpPr/>
            <p:nvPr/>
          </p:nvSpPr>
          <p:spPr>
            <a:xfrm rot="16200000">
              <a:off x="2856868" y="468990"/>
              <a:ext cx="3366290" cy="2493038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Oval 304"/>
            <p:cNvSpPr/>
            <p:nvPr/>
          </p:nvSpPr>
          <p:spPr>
            <a:xfrm rot="10800000">
              <a:off x="3923313" y="2760458"/>
              <a:ext cx="364214" cy="364214"/>
            </a:xfrm>
            <a:prstGeom prst="ellipse">
              <a:avLst/>
            </a:prstGeom>
            <a:solidFill>
              <a:srgbClr val="000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Oval 305"/>
            <p:cNvSpPr/>
            <p:nvPr/>
          </p:nvSpPr>
          <p:spPr>
            <a:xfrm rot="10800000">
              <a:off x="3923313" y="283958"/>
              <a:ext cx="364214" cy="364214"/>
            </a:xfrm>
            <a:prstGeom prst="ellipse">
              <a:avLst/>
            </a:prstGeom>
            <a:solidFill>
              <a:srgbClr val="000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TextBox 306"/>
            <p:cNvSpPr txBox="1"/>
            <p:nvPr/>
          </p:nvSpPr>
          <p:spPr>
            <a:xfrm rot="5400000">
              <a:off x="3415041" y="1289840"/>
              <a:ext cx="640337" cy="84034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D</a:t>
              </a:r>
              <a:endParaRPr lang="en-US" sz="2400" b="1" dirty="0"/>
            </a:p>
          </p:txBody>
        </p:sp>
        <p:sp>
          <p:nvSpPr>
            <p:cNvPr id="308" name="Rounded Rectangle 307"/>
            <p:cNvSpPr/>
            <p:nvPr/>
          </p:nvSpPr>
          <p:spPr>
            <a:xfrm>
              <a:off x="4226949" y="983412"/>
              <a:ext cx="862642" cy="1518249"/>
            </a:xfrm>
            <a:prstGeom prst="roundRect">
              <a:avLst/>
            </a:prstGeom>
            <a:solidFill>
              <a:schemeClr val="tx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ounded Rectangle 308"/>
            <p:cNvSpPr/>
            <p:nvPr/>
          </p:nvSpPr>
          <p:spPr>
            <a:xfrm rot="16200000">
              <a:off x="4833670" y="1201947"/>
              <a:ext cx="862642" cy="1092683"/>
            </a:xfrm>
            <a:prstGeom prst="roundRect">
              <a:avLst/>
            </a:prstGeom>
            <a:solidFill>
              <a:schemeClr val="tx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4483325" y="1284221"/>
              <a:ext cx="163902" cy="9144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4431705" y="1252151"/>
              <a:ext cx="52807" cy="97854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4645556" y="1252151"/>
              <a:ext cx="52807" cy="97854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4903839" y="1435510"/>
              <a:ext cx="734961" cy="20401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4802659" y="1367533"/>
              <a:ext cx="972765" cy="3643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000023</a:t>
              </a:r>
              <a:endParaRPr lang="en-US" sz="800" dirty="0"/>
            </a:p>
          </p:txBody>
        </p:sp>
      </p:grpSp>
      <p:grpSp>
        <p:nvGrpSpPr>
          <p:cNvPr id="15" name="Group 371"/>
          <p:cNvGrpSpPr/>
          <p:nvPr/>
        </p:nvGrpSpPr>
        <p:grpSpPr>
          <a:xfrm>
            <a:off x="5915027" y="1466846"/>
            <a:ext cx="2971393" cy="3201747"/>
            <a:chOff x="5915027" y="1466846"/>
            <a:chExt cx="2971393" cy="3201747"/>
          </a:xfrm>
        </p:grpSpPr>
        <p:grpSp>
          <p:nvGrpSpPr>
            <p:cNvPr id="16" name="Group 369"/>
            <p:cNvGrpSpPr/>
            <p:nvPr/>
          </p:nvGrpSpPr>
          <p:grpSpPr>
            <a:xfrm rot="16200000">
              <a:off x="5799850" y="1582023"/>
              <a:ext cx="3201747" cy="2971393"/>
              <a:chOff x="3629156" y="3660818"/>
              <a:chExt cx="5027196" cy="4665508"/>
            </a:xfrm>
          </p:grpSpPr>
          <p:sp>
            <p:nvSpPr>
              <p:cNvPr id="315" name="Rectangle 314"/>
              <p:cNvSpPr/>
              <p:nvPr/>
            </p:nvSpPr>
            <p:spPr>
              <a:xfrm rot="5400000">
                <a:off x="5429510" y="5746710"/>
                <a:ext cx="1717134" cy="482483"/>
              </a:xfrm>
              <a:prstGeom prst="rect">
                <a:avLst/>
              </a:prstGeom>
              <a:blipFill>
                <a:blip r:embed="rId3" cstate="print"/>
                <a:tile tx="0" ty="0" sx="100000" sy="100000" flip="none" algn="tl"/>
              </a:blip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TextBox 315"/>
              <p:cNvSpPr txBox="1"/>
              <p:nvPr/>
            </p:nvSpPr>
            <p:spPr>
              <a:xfrm>
                <a:off x="6654097" y="3962928"/>
                <a:ext cx="4826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 smtClean="0"/>
                  <a:t>Drag</a:t>
                </a:r>
                <a:endParaRPr lang="en-US" sz="1200" b="1" dirty="0"/>
              </a:p>
            </p:txBody>
          </p:sp>
          <p:cxnSp>
            <p:nvCxnSpPr>
              <p:cNvPr id="317" name="Straight Arrow Connector 316"/>
              <p:cNvCxnSpPr/>
              <p:nvPr/>
            </p:nvCxnSpPr>
            <p:spPr>
              <a:xfrm flipH="1">
                <a:off x="6709588" y="4216898"/>
                <a:ext cx="136678" cy="113477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" name="Group 142"/>
              <p:cNvGrpSpPr/>
              <p:nvPr/>
            </p:nvGrpSpPr>
            <p:grpSpPr>
              <a:xfrm>
                <a:off x="5910436" y="5337291"/>
                <a:ext cx="695895" cy="449758"/>
                <a:chOff x="5446508" y="5337291"/>
                <a:chExt cx="695895" cy="449758"/>
              </a:xfrm>
            </p:grpSpPr>
            <p:grpSp>
              <p:nvGrpSpPr>
                <p:cNvPr id="18" name="Group 36"/>
                <p:cNvGrpSpPr/>
                <p:nvPr/>
              </p:nvGrpSpPr>
              <p:grpSpPr>
                <a:xfrm>
                  <a:off x="5542364" y="5337291"/>
                  <a:ext cx="182622" cy="449758"/>
                  <a:chOff x="6076855" y="5605994"/>
                  <a:chExt cx="174162" cy="407450"/>
                </a:xfrm>
              </p:grpSpPr>
              <p:sp>
                <p:nvSpPr>
                  <p:cNvPr id="324" name="Rounded Rectangle 323"/>
                  <p:cNvSpPr/>
                  <p:nvPr/>
                </p:nvSpPr>
                <p:spPr>
                  <a:xfrm>
                    <a:off x="6076855" y="5605994"/>
                    <a:ext cx="45719" cy="407450"/>
                  </a:xfrm>
                  <a:prstGeom prst="roundRect">
                    <a:avLst/>
                  </a:prstGeom>
                  <a:solidFill>
                    <a:srgbClr val="404040">
                      <a:alpha val="50196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Rounded Rectangle 324"/>
                  <p:cNvSpPr/>
                  <p:nvPr/>
                </p:nvSpPr>
                <p:spPr>
                  <a:xfrm>
                    <a:off x="6107734" y="5709537"/>
                    <a:ext cx="143283" cy="207110"/>
                  </a:xfrm>
                  <a:prstGeom prst="roundRect">
                    <a:avLst/>
                  </a:prstGeom>
                  <a:solidFill>
                    <a:srgbClr val="404040">
                      <a:alpha val="50196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320" name="Rounded Rectangle 319"/>
                <p:cNvSpPr/>
                <p:nvPr/>
              </p:nvSpPr>
              <p:spPr>
                <a:xfrm>
                  <a:off x="5446508" y="5358445"/>
                  <a:ext cx="45719" cy="407450"/>
                </a:xfrm>
                <a:prstGeom prst="roundRect">
                  <a:avLst/>
                </a:prstGeom>
                <a:blipFill>
                  <a:blip r:embed="rId5" cstate="print"/>
                  <a:tile tx="0" ty="0" sx="100000" sy="100000" flip="none" algn="tl"/>
                </a:blip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21" name="Straight Connector 320"/>
                <p:cNvCxnSpPr/>
                <p:nvPr/>
              </p:nvCxnSpPr>
              <p:spPr>
                <a:xfrm>
                  <a:off x="5515957" y="5369198"/>
                  <a:ext cx="0" cy="38594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2" name="Rounded Rectangle 321"/>
                <p:cNvSpPr/>
                <p:nvPr/>
              </p:nvSpPr>
              <p:spPr>
                <a:xfrm>
                  <a:off x="5521598" y="5495751"/>
                  <a:ext cx="620805" cy="132838"/>
                </a:xfrm>
                <a:prstGeom prst="roundRect">
                  <a:avLst/>
                </a:prstGeom>
                <a:solidFill>
                  <a:srgbClr val="000000">
                    <a:alpha val="36863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23" name="Straight Connector 322"/>
                <p:cNvCxnSpPr/>
                <p:nvPr/>
              </p:nvCxnSpPr>
              <p:spPr>
                <a:xfrm>
                  <a:off x="6049263" y="5480001"/>
                  <a:ext cx="0" cy="16433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6" name="Rounded Rectangle 325"/>
              <p:cNvSpPr/>
              <p:nvPr/>
            </p:nvSpPr>
            <p:spPr>
              <a:xfrm rot="5400000">
                <a:off x="6347615" y="5289365"/>
                <a:ext cx="1796132" cy="92160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TextBox 326"/>
              <p:cNvSpPr txBox="1"/>
              <p:nvPr/>
            </p:nvSpPr>
            <p:spPr>
              <a:xfrm>
                <a:off x="5441180" y="4062324"/>
                <a:ext cx="417102" cy="553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000" b="1" dirty="0" smtClean="0"/>
                  <a:t>A</a:t>
                </a:r>
                <a:endParaRPr lang="en-US" sz="3000" b="1" dirty="0"/>
              </a:p>
            </p:txBody>
          </p:sp>
          <p:grpSp>
            <p:nvGrpSpPr>
              <p:cNvPr id="19" name="Group 258"/>
              <p:cNvGrpSpPr/>
              <p:nvPr/>
            </p:nvGrpSpPr>
            <p:grpSpPr>
              <a:xfrm>
                <a:off x="7111828" y="4365260"/>
                <a:ext cx="1544524" cy="353722"/>
                <a:chOff x="6604108" y="4365260"/>
                <a:chExt cx="1544524" cy="353722"/>
              </a:xfrm>
            </p:grpSpPr>
            <p:sp>
              <p:nvSpPr>
                <p:cNvPr id="329" name="Rounded Rectangle 328"/>
                <p:cNvSpPr/>
                <p:nvPr/>
              </p:nvSpPr>
              <p:spPr>
                <a:xfrm>
                  <a:off x="6604108" y="4516193"/>
                  <a:ext cx="1520093" cy="70576"/>
                </a:xfrm>
                <a:prstGeom prst="round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0" name="Group 44"/>
                <p:cNvGrpSpPr/>
                <p:nvPr/>
              </p:nvGrpSpPr>
              <p:grpSpPr>
                <a:xfrm flipH="1">
                  <a:off x="6619435" y="4462828"/>
                  <a:ext cx="71215" cy="177307"/>
                  <a:chOff x="6045319" y="5605994"/>
                  <a:chExt cx="197646" cy="407450"/>
                </a:xfrm>
              </p:grpSpPr>
              <p:sp>
                <p:nvSpPr>
                  <p:cNvPr id="343" name="Rounded Rectangle 342"/>
                  <p:cNvSpPr/>
                  <p:nvPr/>
                </p:nvSpPr>
                <p:spPr>
                  <a:xfrm>
                    <a:off x="6045319" y="5605994"/>
                    <a:ext cx="45719" cy="407450"/>
                  </a:xfrm>
                  <a:prstGeom prst="roundRect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4" name="Rounded Rectangle 343"/>
                  <p:cNvSpPr/>
                  <p:nvPr/>
                </p:nvSpPr>
                <p:spPr>
                  <a:xfrm>
                    <a:off x="6099682" y="5635783"/>
                    <a:ext cx="143283" cy="347870"/>
                  </a:xfrm>
                  <a:prstGeom prst="roundRect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331" name="Flowchart: Delay 330"/>
                <p:cNvSpPr/>
                <p:nvPr/>
              </p:nvSpPr>
              <p:spPr>
                <a:xfrm>
                  <a:off x="8102913" y="4462747"/>
                  <a:ext cx="45719" cy="174653"/>
                </a:xfrm>
                <a:prstGeom prst="flowChartDelay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1" name="Group 396"/>
                <p:cNvGrpSpPr/>
                <p:nvPr/>
              </p:nvGrpSpPr>
              <p:grpSpPr>
                <a:xfrm>
                  <a:off x="6806428" y="4365260"/>
                  <a:ext cx="1283520" cy="353722"/>
                  <a:chOff x="6832915" y="874325"/>
                  <a:chExt cx="933918" cy="297554"/>
                </a:xfrm>
              </p:grpSpPr>
              <p:sp>
                <p:nvSpPr>
                  <p:cNvPr id="333" name="Flowchart: Delay 332"/>
                  <p:cNvSpPr/>
                  <p:nvPr/>
                </p:nvSpPr>
                <p:spPr>
                  <a:xfrm>
                    <a:off x="6842795" y="882247"/>
                    <a:ext cx="71343" cy="275759"/>
                  </a:xfrm>
                  <a:prstGeom prst="flowChartDelay">
                    <a:avLst/>
                  </a:prstGeom>
                  <a:blipFill>
                    <a:blip r:embed="rId6" cstate="print"/>
                    <a:tile tx="0" ty="0" sx="100000" sy="100000" flip="none" algn="tl"/>
                  </a:blip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34" name="Flowchart: Delay 333"/>
                  <p:cNvSpPr/>
                  <p:nvPr/>
                </p:nvSpPr>
                <p:spPr>
                  <a:xfrm flipH="1">
                    <a:off x="7685296" y="882247"/>
                    <a:ext cx="71343" cy="275759"/>
                  </a:xfrm>
                  <a:prstGeom prst="flowChartDelay">
                    <a:avLst/>
                  </a:prstGeom>
                  <a:blipFill>
                    <a:blip r:embed="rId6" cstate="print"/>
                    <a:tile tx="0" ty="0" sx="100000" sy="100000" flip="none" algn="tl"/>
                  </a:blip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335" name="Straight Connector 334"/>
                  <p:cNvCxnSpPr/>
                  <p:nvPr/>
                </p:nvCxnSpPr>
                <p:spPr>
                  <a:xfrm>
                    <a:off x="7766833" y="874325"/>
                    <a:ext cx="0" cy="292157"/>
                  </a:xfrm>
                  <a:prstGeom prst="line">
                    <a:avLst/>
                  </a:prstGeom>
                  <a:ln w="28575">
                    <a:solidFill>
                      <a:schemeClr val="accent3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6" name="Rounded Rectangle 335"/>
                  <p:cNvSpPr/>
                  <p:nvPr/>
                </p:nvSpPr>
                <p:spPr>
                  <a:xfrm>
                    <a:off x="6900548" y="986430"/>
                    <a:ext cx="790924" cy="75947"/>
                  </a:xfrm>
                  <a:prstGeom prst="roundRect">
                    <a:avLst/>
                  </a:prstGeom>
                  <a:blipFill>
                    <a:blip r:embed="rId6" cstate="print"/>
                    <a:tile tx="0" ty="0" sx="100000" sy="100000" flip="none" algn="tl"/>
                  </a:blip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2" name="Group 59"/>
                  <p:cNvGrpSpPr/>
                  <p:nvPr/>
                </p:nvGrpSpPr>
                <p:grpSpPr>
                  <a:xfrm>
                    <a:off x="6888106" y="882508"/>
                    <a:ext cx="824511" cy="275237"/>
                    <a:chOff x="6474257" y="4913950"/>
                    <a:chExt cx="577942" cy="192928"/>
                  </a:xfrm>
                  <a:blipFill>
                    <a:blip r:embed="rId6"/>
                    <a:tile tx="0" ty="0" sx="100000" sy="100000" flip="none" algn="tl"/>
                  </a:blipFill>
                </p:grpSpPr>
                <p:sp>
                  <p:nvSpPr>
                    <p:cNvPr id="339" name="Moon 338"/>
                    <p:cNvSpPr/>
                    <p:nvPr/>
                  </p:nvSpPr>
                  <p:spPr>
                    <a:xfrm rot="16200000">
                      <a:off x="6708557" y="4679650"/>
                      <a:ext cx="108917" cy="577518"/>
                    </a:xfrm>
                    <a:prstGeom prst="moon">
                      <a:avLst/>
                    </a:prstGeom>
                    <a:blipFill>
                      <a:blip r:embed="rId6" cstate="print"/>
                      <a:tile tx="0" ty="0" sx="100000" sy="100000" flip="none" algn="tl"/>
                    </a:blip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0" name="Moon 339"/>
                    <p:cNvSpPr/>
                    <p:nvPr/>
                  </p:nvSpPr>
                  <p:spPr>
                    <a:xfrm rot="5400000" flipV="1">
                      <a:off x="6708981" y="4763661"/>
                      <a:ext cx="108917" cy="577518"/>
                    </a:xfrm>
                    <a:prstGeom prst="moon">
                      <a:avLst/>
                    </a:prstGeom>
                    <a:blipFill>
                      <a:blip r:embed="rId6" cstate="print"/>
                      <a:tile tx="0" ty="0" sx="100000" sy="100000" flip="none" algn="tl"/>
                    </a:blip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1" name="Moon 340"/>
                    <p:cNvSpPr/>
                    <p:nvPr/>
                  </p:nvSpPr>
                  <p:spPr>
                    <a:xfrm rot="10800000">
                      <a:off x="6478174" y="4925618"/>
                      <a:ext cx="108917" cy="170554"/>
                    </a:xfrm>
                    <a:prstGeom prst="moon">
                      <a:avLst>
                        <a:gd name="adj" fmla="val 87500"/>
                      </a:avLst>
                    </a:prstGeom>
                    <a:blipFill>
                      <a:blip r:embed="rId6" cstate="print"/>
                      <a:tile tx="0" ty="0" sx="100000" sy="100000" flip="none" algn="tl"/>
                    </a:blip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42" name="Moon 341"/>
                    <p:cNvSpPr/>
                    <p:nvPr/>
                  </p:nvSpPr>
                  <p:spPr>
                    <a:xfrm rot="10800000" flipH="1">
                      <a:off x="6939899" y="4926040"/>
                      <a:ext cx="108917" cy="170554"/>
                    </a:xfrm>
                    <a:prstGeom prst="moon">
                      <a:avLst>
                        <a:gd name="adj" fmla="val 87500"/>
                      </a:avLst>
                    </a:prstGeom>
                    <a:blipFill>
                      <a:blip r:embed="rId6" cstate="print"/>
                      <a:tile tx="0" ty="0" sx="100000" sy="100000" flip="none" algn="tl"/>
                    </a:blip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338" name="Straight Connector 337"/>
                  <p:cNvCxnSpPr/>
                  <p:nvPr/>
                </p:nvCxnSpPr>
                <p:spPr>
                  <a:xfrm>
                    <a:off x="6832915" y="879722"/>
                    <a:ext cx="0" cy="292157"/>
                  </a:xfrm>
                  <a:prstGeom prst="line">
                    <a:avLst/>
                  </a:prstGeom>
                  <a:ln w="28575">
                    <a:solidFill>
                      <a:schemeClr val="accent3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" name="Group 29"/>
              <p:cNvGrpSpPr/>
              <p:nvPr/>
            </p:nvGrpSpPr>
            <p:grpSpPr>
              <a:xfrm flipH="1">
                <a:off x="6988893" y="5785500"/>
                <a:ext cx="191038" cy="407450"/>
                <a:chOff x="6045319" y="5605994"/>
                <a:chExt cx="191038" cy="407450"/>
              </a:xfrm>
            </p:grpSpPr>
            <p:sp>
              <p:nvSpPr>
                <p:cNvPr id="346" name="Rounded Rectangle 345"/>
                <p:cNvSpPr/>
                <p:nvPr/>
              </p:nvSpPr>
              <p:spPr>
                <a:xfrm>
                  <a:off x="6045319" y="5605994"/>
                  <a:ext cx="45719" cy="407450"/>
                </a:xfrm>
                <a:prstGeom prst="round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7" name="Rounded Rectangle 346"/>
                <p:cNvSpPr/>
                <p:nvPr/>
              </p:nvSpPr>
              <p:spPr>
                <a:xfrm>
                  <a:off x="6093075" y="5635784"/>
                  <a:ext cx="143282" cy="347870"/>
                </a:xfrm>
                <a:prstGeom prst="round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48" name="Rounded Rectangle 347"/>
              <p:cNvSpPr/>
              <p:nvPr/>
            </p:nvSpPr>
            <p:spPr>
              <a:xfrm>
                <a:off x="6546980" y="5383417"/>
                <a:ext cx="253407" cy="362219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49" name="Straight Connector 348"/>
              <p:cNvCxnSpPr/>
              <p:nvPr/>
            </p:nvCxnSpPr>
            <p:spPr>
              <a:xfrm>
                <a:off x="6035431" y="5427451"/>
                <a:ext cx="491582" cy="2290"/>
              </a:xfrm>
              <a:prstGeom prst="line">
                <a:avLst/>
              </a:prstGeom>
              <a:ln>
                <a:solidFill>
                  <a:srgbClr val="996633">
                    <a:alpha val="32941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>
                <a:off x="6033285" y="6574100"/>
                <a:ext cx="491582" cy="2290"/>
              </a:xfrm>
              <a:prstGeom prst="line">
                <a:avLst/>
              </a:prstGeom>
              <a:ln>
                <a:solidFill>
                  <a:srgbClr val="996633">
                    <a:alpha val="32941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1" name="Rounded Rectangle 350"/>
              <p:cNvSpPr/>
              <p:nvPr/>
            </p:nvSpPr>
            <p:spPr>
              <a:xfrm>
                <a:off x="5411704" y="5880085"/>
                <a:ext cx="1942016" cy="215378"/>
              </a:xfrm>
              <a:prstGeom prst="roundRect">
                <a:avLst/>
              </a:prstGeom>
              <a:solidFill>
                <a:schemeClr val="bg1">
                  <a:lumMod val="85000"/>
                  <a:alpha val="41176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" name="Group 339"/>
              <p:cNvGrpSpPr/>
              <p:nvPr/>
            </p:nvGrpSpPr>
            <p:grpSpPr>
              <a:xfrm rot="16200000">
                <a:off x="2428820" y="4861154"/>
                <a:ext cx="4665508" cy="2264836"/>
                <a:chOff x="1177407" y="1128612"/>
                <a:chExt cx="6705602" cy="3723773"/>
              </a:xfrm>
            </p:grpSpPr>
            <p:sp>
              <p:nvSpPr>
                <p:cNvPr id="353" name="Rounded Rectangle 352"/>
                <p:cNvSpPr/>
                <p:nvPr/>
              </p:nvSpPr>
              <p:spPr>
                <a:xfrm rot="5400000">
                  <a:off x="5482212" y="2569038"/>
                  <a:ext cx="3347004" cy="466155"/>
                </a:xfrm>
                <a:prstGeom prst="roundRect">
                  <a:avLst>
                    <a:gd name="adj" fmla="val 50000"/>
                  </a:avLst>
                </a:prstGeom>
                <a:blipFill>
                  <a:blip r:embed="rId3" cstate="print"/>
                  <a:tile tx="0" ty="0" sx="100000" sy="100000" flip="none" algn="tl"/>
                </a:blip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4" name="Rounded Rectangle 353"/>
                <p:cNvSpPr/>
                <p:nvPr/>
              </p:nvSpPr>
              <p:spPr>
                <a:xfrm rot="5400000">
                  <a:off x="4701949" y="2569038"/>
                  <a:ext cx="3347004" cy="466155"/>
                </a:xfrm>
                <a:prstGeom prst="roundRect">
                  <a:avLst>
                    <a:gd name="adj" fmla="val 50000"/>
                  </a:avLst>
                </a:prstGeom>
                <a:blipFill>
                  <a:blip r:embed="rId3" cstate="print"/>
                  <a:tile tx="0" ty="0" sx="100000" sy="100000" flip="none" algn="tl"/>
                </a:blip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5" name="Rounded Rectangle 354"/>
                <p:cNvSpPr/>
                <p:nvPr/>
              </p:nvSpPr>
              <p:spPr>
                <a:xfrm rot="5400000">
                  <a:off x="2856624" y="2569038"/>
                  <a:ext cx="3347004" cy="466155"/>
                </a:xfrm>
                <a:prstGeom prst="roundRect">
                  <a:avLst>
                    <a:gd name="adj" fmla="val 50000"/>
                  </a:avLst>
                </a:prstGeom>
                <a:blipFill>
                  <a:blip r:embed="rId3" cstate="print"/>
                  <a:tile tx="0" ty="0" sx="100000" sy="100000" flip="none" algn="tl"/>
                </a:blip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6" name="Rounded Rectangle 355"/>
                <p:cNvSpPr/>
                <p:nvPr/>
              </p:nvSpPr>
              <p:spPr>
                <a:xfrm rot="5400000">
                  <a:off x="989360" y="2569036"/>
                  <a:ext cx="3347004" cy="466155"/>
                </a:xfrm>
                <a:prstGeom prst="roundRect">
                  <a:avLst>
                    <a:gd name="adj" fmla="val 50000"/>
                  </a:avLst>
                </a:prstGeom>
                <a:blipFill>
                  <a:blip r:embed="rId3" cstate="print"/>
                  <a:tile tx="0" ty="0" sx="100000" sy="100000" flip="none" algn="tl"/>
                </a:blip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7" name="Rounded Rectangle 356"/>
                <p:cNvSpPr/>
                <p:nvPr/>
              </p:nvSpPr>
              <p:spPr>
                <a:xfrm rot="5400000">
                  <a:off x="215333" y="2569036"/>
                  <a:ext cx="3347004" cy="466155"/>
                </a:xfrm>
                <a:prstGeom prst="roundRect">
                  <a:avLst>
                    <a:gd name="adj" fmla="val 50000"/>
                  </a:avLst>
                </a:prstGeom>
                <a:blipFill>
                  <a:blip r:embed="rId3" cstate="print"/>
                  <a:tile tx="0" ty="0" sx="100000" sy="100000" flip="none" algn="tl"/>
                </a:blip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8" name="Rounded Rectangle 357"/>
                <p:cNvSpPr/>
                <p:nvPr/>
              </p:nvSpPr>
              <p:spPr>
                <a:xfrm>
                  <a:off x="1177407" y="4033773"/>
                  <a:ext cx="6705602" cy="818612"/>
                </a:xfrm>
                <a:prstGeom prst="roundRect">
                  <a:avLst>
                    <a:gd name="adj" fmla="val 33823"/>
                  </a:avLst>
                </a:prstGeom>
                <a:blipFill>
                  <a:blip r:embed="rId3" cstate="print"/>
                  <a:tile tx="0" ty="0" sx="100000" sy="100000" flip="none" algn="tl"/>
                </a:blip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59" name="Rounded Rectangle 358"/>
              <p:cNvSpPr/>
              <p:nvPr/>
            </p:nvSpPr>
            <p:spPr>
              <a:xfrm>
                <a:off x="5403273" y="5880085"/>
                <a:ext cx="1928501" cy="215378"/>
              </a:xfrm>
              <a:prstGeom prst="roundRect">
                <a:avLst/>
              </a:prstGeom>
              <a:solidFill>
                <a:schemeClr val="bg1">
                  <a:lumMod val="85000"/>
                  <a:alpha val="41176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0" name="Rectangle 359"/>
              <p:cNvSpPr/>
              <p:nvPr/>
            </p:nvSpPr>
            <p:spPr>
              <a:xfrm>
                <a:off x="6521823" y="5880605"/>
                <a:ext cx="787330" cy="2141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1" name="Flowchart: Delay 360"/>
              <p:cNvSpPr/>
              <p:nvPr/>
            </p:nvSpPr>
            <p:spPr>
              <a:xfrm>
                <a:off x="7280497" y="5750083"/>
                <a:ext cx="72513" cy="475383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Rounded Rectangle 361"/>
              <p:cNvSpPr/>
              <p:nvPr/>
            </p:nvSpPr>
            <p:spPr>
              <a:xfrm>
                <a:off x="6717520" y="5875282"/>
                <a:ext cx="311787" cy="215378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29"/>
              <p:cNvGrpSpPr/>
              <p:nvPr/>
            </p:nvGrpSpPr>
            <p:grpSpPr>
              <a:xfrm>
                <a:off x="6549110" y="5784049"/>
                <a:ext cx="191038" cy="407450"/>
                <a:chOff x="6045319" y="5605994"/>
                <a:chExt cx="191038" cy="407450"/>
              </a:xfrm>
            </p:grpSpPr>
            <p:sp>
              <p:nvSpPr>
                <p:cNvPr id="364" name="Rounded Rectangle 363"/>
                <p:cNvSpPr/>
                <p:nvPr/>
              </p:nvSpPr>
              <p:spPr>
                <a:xfrm>
                  <a:off x="6045319" y="5605994"/>
                  <a:ext cx="45719" cy="407450"/>
                </a:xfrm>
                <a:prstGeom prst="round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5" name="Rounded Rectangle 364"/>
                <p:cNvSpPr/>
                <p:nvPr/>
              </p:nvSpPr>
              <p:spPr>
                <a:xfrm>
                  <a:off x="6093075" y="5635784"/>
                  <a:ext cx="143282" cy="347870"/>
                </a:xfrm>
                <a:prstGeom prst="round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66" name="Rounded Rectangle 365"/>
              <p:cNvSpPr/>
              <p:nvPr/>
            </p:nvSpPr>
            <p:spPr>
              <a:xfrm>
                <a:off x="5982066" y="5784151"/>
                <a:ext cx="45719" cy="407450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" name="Group 347"/>
              <p:cNvGrpSpPr/>
              <p:nvPr/>
            </p:nvGrpSpPr>
            <p:grpSpPr>
              <a:xfrm rot="10800000">
                <a:off x="5783221" y="5767881"/>
                <a:ext cx="197123" cy="449758"/>
                <a:chOff x="6303596" y="6222662"/>
                <a:chExt cx="197123" cy="449758"/>
              </a:xfrm>
              <a:solidFill>
                <a:srgbClr val="000000">
                  <a:alpha val="16078"/>
                </a:srgbClr>
              </a:solidFill>
            </p:grpSpPr>
            <p:sp>
              <p:nvSpPr>
                <p:cNvPr id="368" name="Rounded Rectangle 367"/>
                <p:cNvSpPr/>
                <p:nvPr/>
              </p:nvSpPr>
              <p:spPr>
                <a:xfrm>
                  <a:off x="6303596" y="6222662"/>
                  <a:ext cx="47940" cy="449758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9" name="Rounded Rectangle 368"/>
                <p:cNvSpPr/>
                <p:nvPr/>
              </p:nvSpPr>
              <p:spPr>
                <a:xfrm>
                  <a:off x="6350476" y="6336956"/>
                  <a:ext cx="150243" cy="228615"/>
                </a:xfrm>
                <a:prstGeom prst="roundRect">
                  <a:avLst>
                    <a:gd name="adj" fmla="val 3786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71" name="TextBox 370"/>
            <p:cNvSpPr txBox="1"/>
            <p:nvPr/>
          </p:nvSpPr>
          <p:spPr>
            <a:xfrm>
              <a:off x="6217150" y="3156259"/>
              <a:ext cx="33449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A</a:t>
              </a:r>
              <a:endParaRPr lang="en-US" sz="2400" b="1" dirty="0"/>
            </a:p>
          </p:txBody>
        </p:sp>
      </p:grpSp>
      <p:sp>
        <p:nvSpPr>
          <p:cNvPr id="373" name="Rectangle 372"/>
          <p:cNvSpPr/>
          <p:nvPr/>
        </p:nvSpPr>
        <p:spPr>
          <a:xfrm>
            <a:off x="2012713" y="253484"/>
            <a:ext cx="5686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Board Layout With Line New Fly Line Spool In Use Position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 rot="16200000">
            <a:off x="748478" y="1557172"/>
            <a:ext cx="6827004" cy="3742284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TextBox 203"/>
          <p:cNvSpPr txBox="1"/>
          <p:nvPr/>
        </p:nvSpPr>
        <p:spPr>
          <a:xfrm>
            <a:off x="1098227" y="818168"/>
            <a:ext cx="138935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New Fly Line Spool</a:t>
            </a:r>
            <a:endParaRPr lang="en-US" sz="1200" b="1" dirty="0"/>
          </a:p>
        </p:txBody>
      </p:sp>
      <p:sp>
        <p:nvSpPr>
          <p:cNvPr id="396" name="TextBox 395"/>
          <p:cNvSpPr txBox="1"/>
          <p:nvPr/>
        </p:nvSpPr>
        <p:spPr>
          <a:xfrm>
            <a:off x="6806158" y="970043"/>
            <a:ext cx="185903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i="1" u="sng" dirty="0" smtClean="0"/>
              <a:t>This Drawing NOT to Scale</a:t>
            </a:r>
            <a:endParaRPr lang="en-US" sz="1200" b="1" i="1" u="sng" dirty="0"/>
          </a:p>
        </p:txBody>
      </p:sp>
      <p:grpSp>
        <p:nvGrpSpPr>
          <p:cNvPr id="197" name="Group 196"/>
          <p:cNvGrpSpPr/>
          <p:nvPr/>
        </p:nvGrpSpPr>
        <p:grpSpPr>
          <a:xfrm rot="10800000">
            <a:off x="3918963" y="-137565"/>
            <a:ext cx="1594656" cy="3681876"/>
            <a:chOff x="3944129" y="-137565"/>
            <a:chExt cx="1594656" cy="3681876"/>
          </a:xfrm>
        </p:grpSpPr>
        <p:sp>
          <p:nvSpPr>
            <p:cNvPr id="160" name="Rectangle 159"/>
            <p:cNvSpPr/>
            <p:nvPr/>
          </p:nvSpPr>
          <p:spPr>
            <a:xfrm rot="5400000">
              <a:off x="2895600" y="1419178"/>
              <a:ext cx="3337686" cy="567067"/>
            </a:xfrm>
            <a:prstGeom prst="rect">
              <a:avLst/>
            </a:prstGeom>
            <a:noFill/>
            <a:ln w="762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3" name="Group 162"/>
            <p:cNvGrpSpPr/>
            <p:nvPr/>
          </p:nvGrpSpPr>
          <p:grpSpPr>
            <a:xfrm>
              <a:off x="4338679" y="0"/>
              <a:ext cx="476082" cy="3414839"/>
              <a:chOff x="1126141" y="97104"/>
              <a:chExt cx="588602" cy="2977869"/>
            </a:xfrm>
          </p:grpSpPr>
          <p:cxnSp>
            <p:nvCxnSpPr>
              <p:cNvPr id="166" name="Straight Connector 165"/>
              <p:cNvCxnSpPr/>
              <p:nvPr/>
            </p:nvCxnSpPr>
            <p:spPr>
              <a:xfrm>
                <a:off x="1504528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1588614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1336356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1462485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1252270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1126141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1420442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1294313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>
                <a:off x="1168184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>
                <a:off x="1210227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>
                <a:off x="1378399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>
                <a:off x="1546571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>
                <a:off x="1630657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>
                <a:off x="1672700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1714743" y="97104"/>
                <a:ext cx="0" cy="2977869"/>
              </a:xfrm>
              <a:prstGeom prst="line">
                <a:avLst/>
              </a:prstGeom>
              <a:ln w="1270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3" name="Straight Connector 182"/>
            <p:cNvCxnSpPr/>
            <p:nvPr/>
          </p:nvCxnSpPr>
          <p:spPr>
            <a:xfrm>
              <a:off x="4273827" y="3188262"/>
              <a:ext cx="0" cy="356049"/>
            </a:xfrm>
            <a:prstGeom prst="line">
              <a:avLst/>
            </a:prstGeom>
            <a:noFill/>
            <a:ln w="635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>
              <a:off x="4856364" y="3188262"/>
              <a:ext cx="0" cy="356049"/>
            </a:xfrm>
            <a:prstGeom prst="line">
              <a:avLst/>
            </a:prstGeom>
            <a:noFill/>
            <a:ln w="635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>
              <a:off x="4274970" y="-137565"/>
              <a:ext cx="0" cy="356049"/>
            </a:xfrm>
            <a:prstGeom prst="line">
              <a:avLst/>
            </a:prstGeom>
            <a:noFill/>
            <a:ln w="635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>
              <a:off x="4852523" y="-137565"/>
              <a:ext cx="0" cy="356049"/>
            </a:xfrm>
            <a:prstGeom prst="line">
              <a:avLst/>
            </a:prstGeom>
            <a:noFill/>
            <a:ln w="635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87" name="Rectangle 186"/>
            <p:cNvSpPr/>
            <p:nvPr/>
          </p:nvSpPr>
          <p:spPr>
            <a:xfrm rot="5400000">
              <a:off x="3614399" y="1449995"/>
              <a:ext cx="3366290" cy="482483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>
              <a:off x="5113071" y="282074"/>
              <a:ext cx="364214" cy="364214"/>
            </a:xfrm>
            <a:prstGeom prst="ellipse">
              <a:avLst/>
            </a:prstGeom>
            <a:solidFill>
              <a:srgbClr val="000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>
              <a:off x="5113071" y="2758574"/>
              <a:ext cx="364214" cy="364214"/>
            </a:xfrm>
            <a:prstGeom prst="ellipse">
              <a:avLst/>
            </a:prstGeom>
            <a:solidFill>
              <a:srgbClr val="000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TextBox 202"/>
            <p:cNvSpPr txBox="1"/>
            <p:nvPr/>
          </p:nvSpPr>
          <p:spPr>
            <a:xfrm rot="10800000">
              <a:off x="5094801" y="800213"/>
              <a:ext cx="401072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000" b="1" dirty="0" smtClean="0"/>
                <a:t>B</a:t>
              </a:r>
              <a:endParaRPr lang="en-US" sz="3000" b="1" dirty="0"/>
            </a:p>
          </p:txBody>
        </p:sp>
        <p:sp>
          <p:nvSpPr>
            <p:cNvPr id="411" name="Rounded Rectangle 410"/>
            <p:cNvSpPr/>
            <p:nvPr/>
          </p:nvSpPr>
          <p:spPr>
            <a:xfrm>
              <a:off x="4218200" y="1622250"/>
              <a:ext cx="1203420" cy="126465"/>
            </a:xfrm>
            <a:prstGeom prst="roundRect">
              <a:avLst/>
            </a:prstGeom>
            <a:solidFill>
              <a:srgbClr val="00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27" name="Group 426"/>
            <p:cNvGrpSpPr/>
            <p:nvPr/>
          </p:nvGrpSpPr>
          <p:grpSpPr>
            <a:xfrm>
              <a:off x="5045068" y="1624173"/>
              <a:ext cx="336673" cy="122619"/>
              <a:chOff x="6308980" y="5913207"/>
              <a:chExt cx="336673" cy="364747"/>
            </a:xfrm>
            <a:solidFill>
              <a:srgbClr val="000000">
                <a:alpha val="40000"/>
              </a:srgbClr>
            </a:solidFill>
          </p:grpSpPr>
          <p:cxnSp>
            <p:nvCxnSpPr>
              <p:cNvPr id="428" name="Straight Connector 427"/>
              <p:cNvCxnSpPr/>
              <p:nvPr/>
            </p:nvCxnSpPr>
            <p:spPr>
              <a:xfrm rot="300000" flipH="1">
                <a:off x="630898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9" name="Straight Connector 428"/>
              <p:cNvCxnSpPr/>
              <p:nvPr/>
            </p:nvCxnSpPr>
            <p:spPr>
              <a:xfrm rot="300000" flipH="1">
                <a:off x="633958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0" name="Straight Connector 429"/>
              <p:cNvCxnSpPr/>
              <p:nvPr/>
            </p:nvCxnSpPr>
            <p:spPr>
              <a:xfrm rot="300000" flipH="1">
                <a:off x="637019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" name="Straight Connector 430"/>
              <p:cNvCxnSpPr/>
              <p:nvPr/>
            </p:nvCxnSpPr>
            <p:spPr>
              <a:xfrm rot="300000" flipH="1">
                <a:off x="640079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 rot="300000" flipH="1">
                <a:off x="643140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/>
              <p:nvPr/>
            </p:nvCxnSpPr>
            <p:spPr>
              <a:xfrm rot="300000" flipH="1">
                <a:off x="646201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300000" flipH="1">
                <a:off x="649261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5" name="Straight Connector 434"/>
              <p:cNvCxnSpPr/>
              <p:nvPr/>
            </p:nvCxnSpPr>
            <p:spPr>
              <a:xfrm rot="300000" flipH="1">
                <a:off x="652322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6" name="Straight Connector 435"/>
              <p:cNvCxnSpPr/>
              <p:nvPr/>
            </p:nvCxnSpPr>
            <p:spPr>
              <a:xfrm rot="300000" flipH="1">
                <a:off x="655382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7" name="Straight Connector 436"/>
              <p:cNvCxnSpPr/>
              <p:nvPr/>
            </p:nvCxnSpPr>
            <p:spPr>
              <a:xfrm rot="300000" flipH="1">
                <a:off x="658443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300000" flipH="1">
                <a:off x="661504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300000" flipH="1">
                <a:off x="6645653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3" name="Group 452"/>
            <p:cNvGrpSpPr/>
            <p:nvPr/>
          </p:nvGrpSpPr>
          <p:grpSpPr>
            <a:xfrm>
              <a:off x="4561694" y="1624173"/>
              <a:ext cx="336673" cy="122619"/>
              <a:chOff x="6308980" y="5913207"/>
              <a:chExt cx="336673" cy="364747"/>
            </a:xfrm>
            <a:solidFill>
              <a:srgbClr val="000000">
                <a:alpha val="40000"/>
              </a:srgbClr>
            </a:solidFill>
          </p:grpSpPr>
          <p:cxnSp>
            <p:nvCxnSpPr>
              <p:cNvPr id="454" name="Straight Connector 453"/>
              <p:cNvCxnSpPr/>
              <p:nvPr/>
            </p:nvCxnSpPr>
            <p:spPr>
              <a:xfrm rot="300000" flipH="1">
                <a:off x="630898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5" name="Straight Connector 454"/>
              <p:cNvCxnSpPr/>
              <p:nvPr/>
            </p:nvCxnSpPr>
            <p:spPr>
              <a:xfrm rot="300000" flipH="1">
                <a:off x="633958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300000" flipH="1">
                <a:off x="637019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300000" flipH="1">
                <a:off x="640079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300000" flipH="1">
                <a:off x="643140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9" name="Straight Connector 458"/>
              <p:cNvCxnSpPr/>
              <p:nvPr/>
            </p:nvCxnSpPr>
            <p:spPr>
              <a:xfrm rot="300000" flipH="1">
                <a:off x="646201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Straight Connector 459"/>
              <p:cNvCxnSpPr/>
              <p:nvPr/>
            </p:nvCxnSpPr>
            <p:spPr>
              <a:xfrm rot="300000" flipH="1">
                <a:off x="649261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Straight Connector 460"/>
              <p:cNvCxnSpPr/>
              <p:nvPr/>
            </p:nvCxnSpPr>
            <p:spPr>
              <a:xfrm rot="300000" flipH="1">
                <a:off x="652322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300000" flipH="1">
                <a:off x="655382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300000" flipH="1">
                <a:off x="658443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300000" flipH="1">
                <a:off x="661504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5" name="Straight Connector 464"/>
              <p:cNvCxnSpPr/>
              <p:nvPr/>
            </p:nvCxnSpPr>
            <p:spPr>
              <a:xfrm rot="300000" flipH="1">
                <a:off x="6645653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6" name="Group 465"/>
            <p:cNvGrpSpPr/>
            <p:nvPr/>
          </p:nvGrpSpPr>
          <p:grpSpPr>
            <a:xfrm>
              <a:off x="4225169" y="1624173"/>
              <a:ext cx="336673" cy="122619"/>
              <a:chOff x="6308980" y="5913207"/>
              <a:chExt cx="336673" cy="364747"/>
            </a:xfrm>
            <a:solidFill>
              <a:srgbClr val="000000">
                <a:alpha val="40000"/>
              </a:srgbClr>
            </a:solidFill>
          </p:grpSpPr>
          <p:cxnSp>
            <p:nvCxnSpPr>
              <p:cNvPr id="467" name="Straight Connector 466"/>
              <p:cNvCxnSpPr/>
              <p:nvPr/>
            </p:nvCxnSpPr>
            <p:spPr>
              <a:xfrm rot="300000" flipH="1">
                <a:off x="630898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8" name="Straight Connector 467"/>
              <p:cNvCxnSpPr/>
              <p:nvPr/>
            </p:nvCxnSpPr>
            <p:spPr>
              <a:xfrm rot="300000" flipH="1">
                <a:off x="633958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9" name="Straight Connector 468"/>
              <p:cNvCxnSpPr/>
              <p:nvPr/>
            </p:nvCxnSpPr>
            <p:spPr>
              <a:xfrm rot="300000" flipH="1">
                <a:off x="637019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Straight Connector 469"/>
              <p:cNvCxnSpPr/>
              <p:nvPr/>
            </p:nvCxnSpPr>
            <p:spPr>
              <a:xfrm rot="300000" flipH="1">
                <a:off x="640079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1" name="Straight Connector 470"/>
              <p:cNvCxnSpPr/>
              <p:nvPr/>
            </p:nvCxnSpPr>
            <p:spPr>
              <a:xfrm rot="300000" flipH="1">
                <a:off x="643140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Straight Connector 471"/>
              <p:cNvCxnSpPr/>
              <p:nvPr/>
            </p:nvCxnSpPr>
            <p:spPr>
              <a:xfrm rot="300000" flipH="1">
                <a:off x="646201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3" name="Straight Connector 472"/>
              <p:cNvCxnSpPr/>
              <p:nvPr/>
            </p:nvCxnSpPr>
            <p:spPr>
              <a:xfrm rot="300000" flipH="1">
                <a:off x="649261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4" name="Straight Connector 473"/>
              <p:cNvCxnSpPr/>
              <p:nvPr/>
            </p:nvCxnSpPr>
            <p:spPr>
              <a:xfrm rot="300000" flipH="1">
                <a:off x="652322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5" name="Straight Connector 474"/>
              <p:cNvCxnSpPr/>
              <p:nvPr/>
            </p:nvCxnSpPr>
            <p:spPr>
              <a:xfrm rot="300000" flipH="1">
                <a:off x="655382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6" name="Straight Connector 475"/>
              <p:cNvCxnSpPr/>
              <p:nvPr/>
            </p:nvCxnSpPr>
            <p:spPr>
              <a:xfrm rot="300000" flipH="1">
                <a:off x="658443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7" name="Straight Connector 476"/>
              <p:cNvCxnSpPr/>
              <p:nvPr/>
            </p:nvCxnSpPr>
            <p:spPr>
              <a:xfrm rot="300000" flipH="1">
                <a:off x="661504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8" name="Straight Connector 477"/>
              <p:cNvCxnSpPr/>
              <p:nvPr/>
            </p:nvCxnSpPr>
            <p:spPr>
              <a:xfrm rot="300000" flipH="1">
                <a:off x="6645653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9" name="Group 478"/>
            <p:cNvGrpSpPr/>
            <p:nvPr/>
          </p:nvGrpSpPr>
          <p:grpSpPr>
            <a:xfrm>
              <a:off x="5075712" y="1624173"/>
              <a:ext cx="336673" cy="122619"/>
              <a:chOff x="6308980" y="5913207"/>
              <a:chExt cx="336673" cy="364747"/>
            </a:xfrm>
            <a:solidFill>
              <a:srgbClr val="000000">
                <a:alpha val="40000"/>
              </a:srgbClr>
            </a:solidFill>
          </p:grpSpPr>
          <p:cxnSp>
            <p:nvCxnSpPr>
              <p:cNvPr id="480" name="Straight Connector 479"/>
              <p:cNvCxnSpPr/>
              <p:nvPr/>
            </p:nvCxnSpPr>
            <p:spPr>
              <a:xfrm rot="300000" flipH="1">
                <a:off x="630898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1" name="Straight Connector 480"/>
              <p:cNvCxnSpPr/>
              <p:nvPr/>
            </p:nvCxnSpPr>
            <p:spPr>
              <a:xfrm rot="300000" flipH="1">
                <a:off x="633958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2" name="Straight Connector 481"/>
              <p:cNvCxnSpPr/>
              <p:nvPr/>
            </p:nvCxnSpPr>
            <p:spPr>
              <a:xfrm rot="300000" flipH="1">
                <a:off x="637019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3" name="Straight Connector 482"/>
              <p:cNvCxnSpPr/>
              <p:nvPr/>
            </p:nvCxnSpPr>
            <p:spPr>
              <a:xfrm rot="300000" flipH="1">
                <a:off x="640079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Straight Connector 483"/>
              <p:cNvCxnSpPr/>
              <p:nvPr/>
            </p:nvCxnSpPr>
            <p:spPr>
              <a:xfrm rot="300000" flipH="1">
                <a:off x="643140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5" name="Straight Connector 484"/>
              <p:cNvCxnSpPr/>
              <p:nvPr/>
            </p:nvCxnSpPr>
            <p:spPr>
              <a:xfrm rot="300000" flipH="1">
                <a:off x="646201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6" name="Straight Connector 485"/>
              <p:cNvCxnSpPr/>
              <p:nvPr/>
            </p:nvCxnSpPr>
            <p:spPr>
              <a:xfrm rot="300000" flipH="1">
                <a:off x="6492616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7" name="Straight Connector 486"/>
              <p:cNvCxnSpPr/>
              <p:nvPr/>
            </p:nvCxnSpPr>
            <p:spPr>
              <a:xfrm rot="300000" flipH="1">
                <a:off x="6523222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8" name="Straight Connector 487"/>
              <p:cNvCxnSpPr/>
              <p:nvPr/>
            </p:nvCxnSpPr>
            <p:spPr>
              <a:xfrm rot="300000" flipH="1">
                <a:off x="6553828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9" name="Straight Connector 488"/>
              <p:cNvCxnSpPr/>
              <p:nvPr/>
            </p:nvCxnSpPr>
            <p:spPr>
              <a:xfrm rot="300000" flipH="1">
                <a:off x="6584434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0" name="Straight Connector 489"/>
              <p:cNvCxnSpPr/>
              <p:nvPr/>
            </p:nvCxnSpPr>
            <p:spPr>
              <a:xfrm rot="300000" flipH="1">
                <a:off x="6615040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1" name="Straight Connector 490"/>
              <p:cNvCxnSpPr/>
              <p:nvPr/>
            </p:nvCxnSpPr>
            <p:spPr>
              <a:xfrm rot="300000" flipH="1">
                <a:off x="6645653" y="5913207"/>
                <a:ext cx="0" cy="364747"/>
              </a:xfrm>
              <a:prstGeom prst="line">
                <a:avLst/>
              </a:prstGeom>
              <a:grp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7" name="Rounded Rectangle 206"/>
            <p:cNvSpPr/>
            <p:nvPr/>
          </p:nvSpPr>
          <p:spPr>
            <a:xfrm flipH="1">
              <a:off x="4182858" y="1417688"/>
              <a:ext cx="45719" cy="538176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ounded Rectangle 205"/>
            <p:cNvSpPr/>
            <p:nvPr/>
          </p:nvSpPr>
          <p:spPr>
            <a:xfrm flipH="1">
              <a:off x="4900724" y="1481757"/>
              <a:ext cx="137195" cy="40745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Flowchart: Delay 412"/>
            <p:cNvSpPr/>
            <p:nvPr/>
          </p:nvSpPr>
          <p:spPr>
            <a:xfrm>
              <a:off x="5435721" y="1563243"/>
              <a:ext cx="90528" cy="244479"/>
            </a:xfrm>
            <a:prstGeom prst="flowChartDelay">
              <a:avLst/>
            </a:prstGeom>
            <a:solidFill>
              <a:srgbClr val="0000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7" name="Rounded Rectangle 496"/>
            <p:cNvSpPr/>
            <p:nvPr/>
          </p:nvSpPr>
          <p:spPr>
            <a:xfrm flipH="1">
              <a:off x="5393377" y="1481757"/>
              <a:ext cx="45719" cy="40745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02" name="Group 501"/>
            <p:cNvGrpSpPr/>
            <p:nvPr/>
          </p:nvGrpSpPr>
          <p:grpSpPr>
            <a:xfrm rot="16200000">
              <a:off x="3708263" y="1568518"/>
              <a:ext cx="710994" cy="239262"/>
              <a:chOff x="5967684" y="3181717"/>
              <a:chExt cx="1038455" cy="349459"/>
            </a:xfrm>
            <a:solidFill>
              <a:srgbClr val="000000"/>
            </a:solidFill>
          </p:grpSpPr>
          <p:sp>
            <p:nvSpPr>
              <p:cNvPr id="498" name="Trapezoid 497"/>
              <p:cNvSpPr/>
              <p:nvPr/>
            </p:nvSpPr>
            <p:spPr>
              <a:xfrm>
                <a:off x="6200847" y="3398036"/>
                <a:ext cx="577516" cy="133140"/>
              </a:xfrm>
              <a:prstGeom prst="trapezoid">
                <a:avLst>
                  <a:gd name="adj" fmla="val 7478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0" name="Freeform 499"/>
              <p:cNvSpPr/>
              <p:nvPr/>
            </p:nvSpPr>
            <p:spPr>
              <a:xfrm rot="20744469">
                <a:off x="6502951" y="3181717"/>
                <a:ext cx="503188" cy="241680"/>
              </a:xfrm>
              <a:custGeom>
                <a:avLst/>
                <a:gdLst>
                  <a:gd name="connsiteX0" fmla="*/ 24915 w 503188"/>
                  <a:gd name="connsiteY0" fmla="*/ 171917 h 241680"/>
                  <a:gd name="connsiteX1" fmla="*/ 24915 w 503188"/>
                  <a:gd name="connsiteY1" fmla="*/ 171917 h 241680"/>
                  <a:gd name="connsiteX2" fmla="*/ 44848 w 503188"/>
                  <a:gd name="connsiteY2" fmla="*/ 161951 h 241680"/>
                  <a:gd name="connsiteX3" fmla="*/ 52322 w 503188"/>
                  <a:gd name="connsiteY3" fmla="*/ 159459 h 241680"/>
                  <a:gd name="connsiteX4" fmla="*/ 67272 w 503188"/>
                  <a:gd name="connsiteY4" fmla="*/ 151985 h 241680"/>
                  <a:gd name="connsiteX5" fmla="*/ 72255 w 503188"/>
                  <a:gd name="connsiteY5" fmla="*/ 147001 h 241680"/>
                  <a:gd name="connsiteX6" fmla="*/ 82221 w 503188"/>
                  <a:gd name="connsiteY6" fmla="*/ 132052 h 241680"/>
                  <a:gd name="connsiteX7" fmla="*/ 89696 w 503188"/>
                  <a:gd name="connsiteY7" fmla="*/ 129561 h 241680"/>
                  <a:gd name="connsiteX8" fmla="*/ 102153 w 503188"/>
                  <a:gd name="connsiteY8" fmla="*/ 119594 h 241680"/>
                  <a:gd name="connsiteX9" fmla="*/ 109628 w 503188"/>
                  <a:gd name="connsiteY9" fmla="*/ 112120 h 241680"/>
                  <a:gd name="connsiteX10" fmla="*/ 114611 w 503188"/>
                  <a:gd name="connsiteY10" fmla="*/ 104645 h 241680"/>
                  <a:gd name="connsiteX11" fmla="*/ 124577 w 503188"/>
                  <a:gd name="connsiteY11" fmla="*/ 99662 h 241680"/>
                  <a:gd name="connsiteX12" fmla="*/ 139527 w 503188"/>
                  <a:gd name="connsiteY12" fmla="*/ 89696 h 241680"/>
                  <a:gd name="connsiteX13" fmla="*/ 154476 w 503188"/>
                  <a:gd name="connsiteY13" fmla="*/ 84713 h 241680"/>
                  <a:gd name="connsiteX14" fmla="*/ 161951 w 503188"/>
                  <a:gd name="connsiteY14" fmla="*/ 79730 h 241680"/>
                  <a:gd name="connsiteX15" fmla="*/ 166934 w 503188"/>
                  <a:gd name="connsiteY15" fmla="*/ 74746 h 241680"/>
                  <a:gd name="connsiteX16" fmla="*/ 174408 w 503188"/>
                  <a:gd name="connsiteY16" fmla="*/ 72255 h 241680"/>
                  <a:gd name="connsiteX17" fmla="*/ 189358 w 503188"/>
                  <a:gd name="connsiteY17" fmla="*/ 59797 h 241680"/>
                  <a:gd name="connsiteX18" fmla="*/ 204307 w 503188"/>
                  <a:gd name="connsiteY18" fmla="*/ 49831 h 241680"/>
                  <a:gd name="connsiteX19" fmla="*/ 219256 w 503188"/>
                  <a:gd name="connsiteY19" fmla="*/ 37373 h 241680"/>
                  <a:gd name="connsiteX20" fmla="*/ 239189 w 503188"/>
                  <a:gd name="connsiteY20" fmla="*/ 32390 h 241680"/>
                  <a:gd name="connsiteX21" fmla="*/ 246663 w 503188"/>
                  <a:gd name="connsiteY21" fmla="*/ 29898 h 241680"/>
                  <a:gd name="connsiteX22" fmla="*/ 266596 w 503188"/>
                  <a:gd name="connsiteY22" fmla="*/ 24915 h 241680"/>
                  <a:gd name="connsiteX23" fmla="*/ 276562 w 503188"/>
                  <a:gd name="connsiteY23" fmla="*/ 22424 h 241680"/>
                  <a:gd name="connsiteX24" fmla="*/ 296494 w 503188"/>
                  <a:gd name="connsiteY24" fmla="*/ 19932 h 241680"/>
                  <a:gd name="connsiteX25" fmla="*/ 303969 w 503188"/>
                  <a:gd name="connsiteY25" fmla="*/ 17441 h 241680"/>
                  <a:gd name="connsiteX26" fmla="*/ 313935 w 503188"/>
                  <a:gd name="connsiteY26" fmla="*/ 14949 h 241680"/>
                  <a:gd name="connsiteX27" fmla="*/ 328885 w 503188"/>
                  <a:gd name="connsiteY27" fmla="*/ 7474 h 241680"/>
                  <a:gd name="connsiteX28" fmla="*/ 348817 w 503188"/>
                  <a:gd name="connsiteY28" fmla="*/ 4983 h 241680"/>
                  <a:gd name="connsiteX29" fmla="*/ 361275 w 503188"/>
                  <a:gd name="connsiteY29" fmla="*/ 2491 h 241680"/>
                  <a:gd name="connsiteX30" fmla="*/ 376224 w 503188"/>
                  <a:gd name="connsiteY30" fmla="*/ 0 h 241680"/>
                  <a:gd name="connsiteX31" fmla="*/ 423564 w 503188"/>
                  <a:gd name="connsiteY31" fmla="*/ 2491 h 241680"/>
                  <a:gd name="connsiteX32" fmla="*/ 445988 w 503188"/>
                  <a:gd name="connsiteY32" fmla="*/ 7474 h 241680"/>
                  <a:gd name="connsiteX33" fmla="*/ 455954 w 503188"/>
                  <a:gd name="connsiteY33" fmla="*/ 9966 h 241680"/>
                  <a:gd name="connsiteX34" fmla="*/ 470903 w 503188"/>
                  <a:gd name="connsiteY34" fmla="*/ 22424 h 241680"/>
                  <a:gd name="connsiteX35" fmla="*/ 485853 w 503188"/>
                  <a:gd name="connsiteY35" fmla="*/ 32390 h 241680"/>
                  <a:gd name="connsiteX36" fmla="*/ 493327 w 503188"/>
                  <a:gd name="connsiteY36" fmla="*/ 69763 h 241680"/>
                  <a:gd name="connsiteX37" fmla="*/ 478378 w 503188"/>
                  <a:gd name="connsiteY37" fmla="*/ 79730 h 241680"/>
                  <a:gd name="connsiteX38" fmla="*/ 475886 w 503188"/>
                  <a:gd name="connsiteY38" fmla="*/ 87204 h 241680"/>
                  <a:gd name="connsiteX39" fmla="*/ 473395 w 503188"/>
                  <a:gd name="connsiteY39" fmla="*/ 97170 h 241680"/>
                  <a:gd name="connsiteX40" fmla="*/ 460937 w 503188"/>
                  <a:gd name="connsiteY40" fmla="*/ 112120 h 241680"/>
                  <a:gd name="connsiteX41" fmla="*/ 453462 w 503188"/>
                  <a:gd name="connsiteY41" fmla="*/ 117103 h 241680"/>
                  <a:gd name="connsiteX42" fmla="*/ 448479 w 503188"/>
                  <a:gd name="connsiteY42" fmla="*/ 124577 h 241680"/>
                  <a:gd name="connsiteX43" fmla="*/ 433530 w 503188"/>
                  <a:gd name="connsiteY43" fmla="*/ 132052 h 241680"/>
                  <a:gd name="connsiteX44" fmla="*/ 418581 w 503188"/>
                  <a:gd name="connsiteY44" fmla="*/ 142018 h 241680"/>
                  <a:gd name="connsiteX45" fmla="*/ 411106 w 503188"/>
                  <a:gd name="connsiteY45" fmla="*/ 147001 h 241680"/>
                  <a:gd name="connsiteX46" fmla="*/ 393665 w 503188"/>
                  <a:gd name="connsiteY46" fmla="*/ 151985 h 241680"/>
                  <a:gd name="connsiteX47" fmla="*/ 386190 w 503188"/>
                  <a:gd name="connsiteY47" fmla="*/ 154476 h 241680"/>
                  <a:gd name="connsiteX48" fmla="*/ 376224 w 503188"/>
                  <a:gd name="connsiteY48" fmla="*/ 156968 h 241680"/>
                  <a:gd name="connsiteX49" fmla="*/ 353800 w 503188"/>
                  <a:gd name="connsiteY49" fmla="*/ 164442 h 241680"/>
                  <a:gd name="connsiteX50" fmla="*/ 336359 w 503188"/>
                  <a:gd name="connsiteY50" fmla="*/ 169425 h 241680"/>
                  <a:gd name="connsiteX51" fmla="*/ 281545 w 503188"/>
                  <a:gd name="connsiteY51" fmla="*/ 176900 h 241680"/>
                  <a:gd name="connsiteX52" fmla="*/ 269087 w 503188"/>
                  <a:gd name="connsiteY52" fmla="*/ 179392 h 241680"/>
                  <a:gd name="connsiteX53" fmla="*/ 259121 w 503188"/>
                  <a:gd name="connsiteY53" fmla="*/ 181883 h 241680"/>
                  <a:gd name="connsiteX54" fmla="*/ 236697 w 503188"/>
                  <a:gd name="connsiteY54" fmla="*/ 184375 h 241680"/>
                  <a:gd name="connsiteX55" fmla="*/ 206799 w 503188"/>
                  <a:gd name="connsiteY55" fmla="*/ 194341 h 241680"/>
                  <a:gd name="connsiteX56" fmla="*/ 191849 w 503188"/>
                  <a:gd name="connsiteY56" fmla="*/ 199324 h 241680"/>
                  <a:gd name="connsiteX57" fmla="*/ 166934 w 503188"/>
                  <a:gd name="connsiteY57" fmla="*/ 206799 h 241680"/>
                  <a:gd name="connsiteX58" fmla="*/ 154476 w 503188"/>
                  <a:gd name="connsiteY58" fmla="*/ 209290 h 241680"/>
                  <a:gd name="connsiteX59" fmla="*/ 147001 w 503188"/>
                  <a:gd name="connsiteY59" fmla="*/ 211782 h 241680"/>
                  <a:gd name="connsiteX60" fmla="*/ 142018 w 503188"/>
                  <a:gd name="connsiteY60" fmla="*/ 219256 h 241680"/>
                  <a:gd name="connsiteX61" fmla="*/ 137035 w 503188"/>
                  <a:gd name="connsiteY61" fmla="*/ 224240 h 241680"/>
                  <a:gd name="connsiteX62" fmla="*/ 134544 w 503188"/>
                  <a:gd name="connsiteY62" fmla="*/ 231714 h 241680"/>
                  <a:gd name="connsiteX63" fmla="*/ 122086 w 503188"/>
                  <a:gd name="connsiteY63" fmla="*/ 241680 h 241680"/>
                  <a:gd name="connsiteX64" fmla="*/ 82221 w 503188"/>
                  <a:gd name="connsiteY64" fmla="*/ 239189 h 241680"/>
                  <a:gd name="connsiteX65" fmla="*/ 64780 w 503188"/>
                  <a:gd name="connsiteY65" fmla="*/ 236697 h 241680"/>
                  <a:gd name="connsiteX66" fmla="*/ 27407 w 503188"/>
                  <a:gd name="connsiteY66" fmla="*/ 239189 h 241680"/>
                  <a:gd name="connsiteX67" fmla="*/ 9966 w 503188"/>
                  <a:gd name="connsiteY67" fmla="*/ 236697 h 241680"/>
                  <a:gd name="connsiteX68" fmla="*/ 7474 w 503188"/>
                  <a:gd name="connsiteY68" fmla="*/ 229223 h 241680"/>
                  <a:gd name="connsiteX69" fmla="*/ 0 w 503188"/>
                  <a:gd name="connsiteY69" fmla="*/ 224240 h 241680"/>
                  <a:gd name="connsiteX70" fmla="*/ 2491 w 503188"/>
                  <a:gd name="connsiteY70" fmla="*/ 211782 h 241680"/>
                  <a:gd name="connsiteX71" fmla="*/ 7474 w 503188"/>
                  <a:gd name="connsiteY71" fmla="*/ 204307 h 241680"/>
                  <a:gd name="connsiteX72" fmla="*/ 9966 w 503188"/>
                  <a:gd name="connsiteY72" fmla="*/ 196833 h 241680"/>
                  <a:gd name="connsiteX73" fmla="*/ 12457 w 503188"/>
                  <a:gd name="connsiteY73" fmla="*/ 181883 h 241680"/>
                  <a:gd name="connsiteX74" fmla="*/ 24915 w 503188"/>
                  <a:gd name="connsiteY74" fmla="*/ 164442 h 241680"/>
                  <a:gd name="connsiteX75" fmla="*/ 24915 w 503188"/>
                  <a:gd name="connsiteY75" fmla="*/ 171917 h 241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503188" h="241680">
                    <a:moveTo>
                      <a:pt x="24915" y="171917"/>
                    </a:moveTo>
                    <a:lnTo>
                      <a:pt x="24915" y="171917"/>
                    </a:lnTo>
                    <a:cubicBezTo>
                      <a:pt x="31559" y="168595"/>
                      <a:pt x="38085" y="165025"/>
                      <a:pt x="44848" y="161951"/>
                    </a:cubicBezTo>
                    <a:cubicBezTo>
                      <a:pt x="47239" y="160864"/>
                      <a:pt x="49973" y="160634"/>
                      <a:pt x="52322" y="159459"/>
                    </a:cubicBezTo>
                    <a:cubicBezTo>
                      <a:pt x="71631" y="149804"/>
                      <a:pt x="48494" y="158243"/>
                      <a:pt x="67272" y="151985"/>
                    </a:cubicBezTo>
                    <a:cubicBezTo>
                      <a:pt x="68933" y="150324"/>
                      <a:pt x="70845" y="148880"/>
                      <a:pt x="72255" y="147001"/>
                    </a:cubicBezTo>
                    <a:cubicBezTo>
                      <a:pt x="75848" y="142210"/>
                      <a:pt x="76539" y="133945"/>
                      <a:pt x="82221" y="132052"/>
                    </a:cubicBezTo>
                    <a:lnTo>
                      <a:pt x="89696" y="129561"/>
                    </a:lnTo>
                    <a:cubicBezTo>
                      <a:pt x="104180" y="115074"/>
                      <a:pt x="83313" y="135293"/>
                      <a:pt x="102153" y="119594"/>
                    </a:cubicBezTo>
                    <a:cubicBezTo>
                      <a:pt x="104860" y="117338"/>
                      <a:pt x="107372" y="114827"/>
                      <a:pt x="109628" y="112120"/>
                    </a:cubicBezTo>
                    <a:cubicBezTo>
                      <a:pt x="111545" y="109820"/>
                      <a:pt x="112311" y="106562"/>
                      <a:pt x="114611" y="104645"/>
                    </a:cubicBezTo>
                    <a:cubicBezTo>
                      <a:pt x="117464" y="102267"/>
                      <a:pt x="121392" y="101573"/>
                      <a:pt x="124577" y="99662"/>
                    </a:cubicBezTo>
                    <a:cubicBezTo>
                      <a:pt x="129713" y="96581"/>
                      <a:pt x="133845" y="91590"/>
                      <a:pt x="139527" y="89696"/>
                    </a:cubicBezTo>
                    <a:lnTo>
                      <a:pt x="154476" y="84713"/>
                    </a:lnTo>
                    <a:cubicBezTo>
                      <a:pt x="156968" y="83052"/>
                      <a:pt x="159613" y="81601"/>
                      <a:pt x="161951" y="79730"/>
                    </a:cubicBezTo>
                    <a:cubicBezTo>
                      <a:pt x="163785" y="78262"/>
                      <a:pt x="164920" y="75955"/>
                      <a:pt x="166934" y="74746"/>
                    </a:cubicBezTo>
                    <a:cubicBezTo>
                      <a:pt x="169186" y="73395"/>
                      <a:pt x="171917" y="73085"/>
                      <a:pt x="174408" y="72255"/>
                    </a:cubicBezTo>
                    <a:cubicBezTo>
                      <a:pt x="201111" y="54454"/>
                      <a:pt x="160590" y="82173"/>
                      <a:pt x="189358" y="59797"/>
                    </a:cubicBezTo>
                    <a:cubicBezTo>
                      <a:pt x="194085" y="56120"/>
                      <a:pt x="199324" y="53153"/>
                      <a:pt x="204307" y="49831"/>
                    </a:cubicBezTo>
                    <a:cubicBezTo>
                      <a:pt x="220831" y="38815"/>
                      <a:pt x="202960" y="45520"/>
                      <a:pt x="219256" y="37373"/>
                    </a:cubicBezTo>
                    <a:cubicBezTo>
                      <a:pt x="224948" y="34527"/>
                      <a:pt x="233510" y="33810"/>
                      <a:pt x="239189" y="32390"/>
                    </a:cubicBezTo>
                    <a:cubicBezTo>
                      <a:pt x="241737" y="31753"/>
                      <a:pt x="244129" y="30589"/>
                      <a:pt x="246663" y="29898"/>
                    </a:cubicBezTo>
                    <a:cubicBezTo>
                      <a:pt x="253270" y="28096"/>
                      <a:pt x="259952" y="26576"/>
                      <a:pt x="266596" y="24915"/>
                    </a:cubicBezTo>
                    <a:cubicBezTo>
                      <a:pt x="269918" y="24085"/>
                      <a:pt x="273164" y="22849"/>
                      <a:pt x="276562" y="22424"/>
                    </a:cubicBezTo>
                    <a:lnTo>
                      <a:pt x="296494" y="19932"/>
                    </a:lnTo>
                    <a:cubicBezTo>
                      <a:pt x="298986" y="19102"/>
                      <a:pt x="301444" y="18163"/>
                      <a:pt x="303969" y="17441"/>
                    </a:cubicBezTo>
                    <a:cubicBezTo>
                      <a:pt x="307262" y="16500"/>
                      <a:pt x="310788" y="16298"/>
                      <a:pt x="313935" y="14949"/>
                    </a:cubicBezTo>
                    <a:cubicBezTo>
                      <a:pt x="325690" y="9911"/>
                      <a:pt x="316732" y="9684"/>
                      <a:pt x="328885" y="7474"/>
                    </a:cubicBezTo>
                    <a:cubicBezTo>
                      <a:pt x="335473" y="6276"/>
                      <a:pt x="342199" y="6001"/>
                      <a:pt x="348817" y="4983"/>
                    </a:cubicBezTo>
                    <a:cubicBezTo>
                      <a:pt x="353003" y="4339"/>
                      <a:pt x="357108" y="3249"/>
                      <a:pt x="361275" y="2491"/>
                    </a:cubicBezTo>
                    <a:cubicBezTo>
                      <a:pt x="366245" y="1587"/>
                      <a:pt x="371241" y="830"/>
                      <a:pt x="376224" y="0"/>
                    </a:cubicBezTo>
                    <a:cubicBezTo>
                      <a:pt x="392004" y="830"/>
                      <a:pt x="407812" y="1231"/>
                      <a:pt x="423564" y="2491"/>
                    </a:cubicBezTo>
                    <a:cubicBezTo>
                      <a:pt x="439164" y="3739"/>
                      <a:pt x="434729" y="4257"/>
                      <a:pt x="445988" y="7474"/>
                    </a:cubicBezTo>
                    <a:cubicBezTo>
                      <a:pt x="449281" y="8415"/>
                      <a:pt x="452632" y="9135"/>
                      <a:pt x="455954" y="9966"/>
                    </a:cubicBezTo>
                    <a:cubicBezTo>
                      <a:pt x="482666" y="27773"/>
                      <a:pt x="442126" y="42"/>
                      <a:pt x="470903" y="22424"/>
                    </a:cubicBezTo>
                    <a:cubicBezTo>
                      <a:pt x="475630" y="26101"/>
                      <a:pt x="485853" y="32390"/>
                      <a:pt x="485853" y="32390"/>
                    </a:cubicBezTo>
                    <a:cubicBezTo>
                      <a:pt x="494649" y="45584"/>
                      <a:pt x="503188" y="51449"/>
                      <a:pt x="493327" y="69763"/>
                    </a:cubicBezTo>
                    <a:cubicBezTo>
                      <a:pt x="490488" y="75036"/>
                      <a:pt x="478378" y="79730"/>
                      <a:pt x="478378" y="79730"/>
                    </a:cubicBezTo>
                    <a:cubicBezTo>
                      <a:pt x="477547" y="82221"/>
                      <a:pt x="476607" y="84679"/>
                      <a:pt x="475886" y="87204"/>
                    </a:cubicBezTo>
                    <a:cubicBezTo>
                      <a:pt x="474945" y="90496"/>
                      <a:pt x="474744" y="94023"/>
                      <a:pt x="473395" y="97170"/>
                    </a:cubicBezTo>
                    <a:cubicBezTo>
                      <a:pt x="471217" y="102252"/>
                      <a:pt x="464928" y="108794"/>
                      <a:pt x="460937" y="112120"/>
                    </a:cubicBezTo>
                    <a:cubicBezTo>
                      <a:pt x="458636" y="114037"/>
                      <a:pt x="455954" y="115442"/>
                      <a:pt x="453462" y="117103"/>
                    </a:cubicBezTo>
                    <a:cubicBezTo>
                      <a:pt x="451801" y="119594"/>
                      <a:pt x="450596" y="122460"/>
                      <a:pt x="448479" y="124577"/>
                    </a:cubicBezTo>
                    <a:cubicBezTo>
                      <a:pt x="443647" y="129410"/>
                      <a:pt x="439612" y="130025"/>
                      <a:pt x="433530" y="132052"/>
                    </a:cubicBezTo>
                    <a:lnTo>
                      <a:pt x="418581" y="142018"/>
                    </a:lnTo>
                    <a:cubicBezTo>
                      <a:pt x="416089" y="143679"/>
                      <a:pt x="413947" y="146054"/>
                      <a:pt x="411106" y="147001"/>
                    </a:cubicBezTo>
                    <a:cubicBezTo>
                      <a:pt x="393203" y="152969"/>
                      <a:pt x="415539" y="145736"/>
                      <a:pt x="393665" y="151985"/>
                    </a:cubicBezTo>
                    <a:cubicBezTo>
                      <a:pt x="391140" y="152707"/>
                      <a:pt x="388715" y="153754"/>
                      <a:pt x="386190" y="154476"/>
                    </a:cubicBezTo>
                    <a:cubicBezTo>
                      <a:pt x="382897" y="155417"/>
                      <a:pt x="379504" y="155984"/>
                      <a:pt x="376224" y="156968"/>
                    </a:cubicBezTo>
                    <a:cubicBezTo>
                      <a:pt x="368677" y="159232"/>
                      <a:pt x="361275" y="161950"/>
                      <a:pt x="353800" y="164442"/>
                    </a:cubicBezTo>
                    <a:cubicBezTo>
                      <a:pt x="347179" y="166649"/>
                      <a:pt x="343526" y="168081"/>
                      <a:pt x="336359" y="169425"/>
                    </a:cubicBezTo>
                    <a:cubicBezTo>
                      <a:pt x="307292" y="174875"/>
                      <a:pt x="309026" y="174153"/>
                      <a:pt x="281545" y="176900"/>
                    </a:cubicBezTo>
                    <a:cubicBezTo>
                      <a:pt x="277392" y="177731"/>
                      <a:pt x="273221" y="178473"/>
                      <a:pt x="269087" y="179392"/>
                    </a:cubicBezTo>
                    <a:cubicBezTo>
                      <a:pt x="265744" y="180135"/>
                      <a:pt x="262505" y="181362"/>
                      <a:pt x="259121" y="181883"/>
                    </a:cubicBezTo>
                    <a:cubicBezTo>
                      <a:pt x="251688" y="183027"/>
                      <a:pt x="244172" y="183544"/>
                      <a:pt x="236697" y="184375"/>
                    </a:cubicBezTo>
                    <a:lnTo>
                      <a:pt x="206799" y="194341"/>
                    </a:lnTo>
                    <a:lnTo>
                      <a:pt x="191849" y="199324"/>
                    </a:lnTo>
                    <a:cubicBezTo>
                      <a:pt x="176787" y="203090"/>
                      <a:pt x="185132" y="200733"/>
                      <a:pt x="166934" y="206799"/>
                    </a:cubicBezTo>
                    <a:cubicBezTo>
                      <a:pt x="162916" y="208138"/>
                      <a:pt x="158584" y="208263"/>
                      <a:pt x="154476" y="209290"/>
                    </a:cubicBezTo>
                    <a:cubicBezTo>
                      <a:pt x="151928" y="209927"/>
                      <a:pt x="149493" y="210951"/>
                      <a:pt x="147001" y="211782"/>
                    </a:cubicBezTo>
                    <a:cubicBezTo>
                      <a:pt x="145340" y="214273"/>
                      <a:pt x="143888" y="216918"/>
                      <a:pt x="142018" y="219256"/>
                    </a:cubicBezTo>
                    <a:cubicBezTo>
                      <a:pt x="140550" y="221090"/>
                      <a:pt x="138244" y="222225"/>
                      <a:pt x="137035" y="224240"/>
                    </a:cubicBezTo>
                    <a:cubicBezTo>
                      <a:pt x="135684" y="226492"/>
                      <a:pt x="135895" y="229462"/>
                      <a:pt x="134544" y="231714"/>
                    </a:cubicBezTo>
                    <a:cubicBezTo>
                      <a:pt x="132178" y="235657"/>
                      <a:pt x="125479" y="239418"/>
                      <a:pt x="122086" y="241680"/>
                    </a:cubicBezTo>
                    <a:cubicBezTo>
                      <a:pt x="108798" y="240850"/>
                      <a:pt x="95485" y="240342"/>
                      <a:pt x="82221" y="239189"/>
                    </a:cubicBezTo>
                    <a:cubicBezTo>
                      <a:pt x="76370" y="238680"/>
                      <a:pt x="70653" y="236697"/>
                      <a:pt x="64780" y="236697"/>
                    </a:cubicBezTo>
                    <a:cubicBezTo>
                      <a:pt x="52295" y="236697"/>
                      <a:pt x="39865" y="238358"/>
                      <a:pt x="27407" y="239189"/>
                    </a:cubicBezTo>
                    <a:cubicBezTo>
                      <a:pt x="21593" y="238358"/>
                      <a:pt x="15219" y="239323"/>
                      <a:pt x="9966" y="236697"/>
                    </a:cubicBezTo>
                    <a:cubicBezTo>
                      <a:pt x="7617" y="235523"/>
                      <a:pt x="9115" y="231274"/>
                      <a:pt x="7474" y="229223"/>
                    </a:cubicBezTo>
                    <a:cubicBezTo>
                      <a:pt x="5603" y="226885"/>
                      <a:pt x="2491" y="225901"/>
                      <a:pt x="0" y="224240"/>
                    </a:cubicBezTo>
                    <a:cubicBezTo>
                      <a:pt x="830" y="220087"/>
                      <a:pt x="1004" y="215747"/>
                      <a:pt x="2491" y="211782"/>
                    </a:cubicBezTo>
                    <a:cubicBezTo>
                      <a:pt x="3542" y="208978"/>
                      <a:pt x="6135" y="206985"/>
                      <a:pt x="7474" y="204307"/>
                    </a:cubicBezTo>
                    <a:cubicBezTo>
                      <a:pt x="8649" y="201958"/>
                      <a:pt x="9135" y="199324"/>
                      <a:pt x="9966" y="196833"/>
                    </a:cubicBezTo>
                    <a:cubicBezTo>
                      <a:pt x="10796" y="191850"/>
                      <a:pt x="11232" y="186784"/>
                      <a:pt x="12457" y="181883"/>
                    </a:cubicBezTo>
                    <a:cubicBezTo>
                      <a:pt x="16166" y="167046"/>
                      <a:pt x="13511" y="167294"/>
                      <a:pt x="24915" y="164442"/>
                    </a:cubicBezTo>
                    <a:cubicBezTo>
                      <a:pt x="25721" y="164240"/>
                      <a:pt x="24915" y="170671"/>
                      <a:pt x="24915" y="17191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1" name="Freeform 500"/>
              <p:cNvSpPr/>
              <p:nvPr/>
            </p:nvSpPr>
            <p:spPr>
              <a:xfrm rot="855531" flipH="1">
                <a:off x="5967684" y="3182133"/>
                <a:ext cx="503188" cy="241680"/>
              </a:xfrm>
              <a:custGeom>
                <a:avLst/>
                <a:gdLst>
                  <a:gd name="connsiteX0" fmla="*/ 24915 w 503188"/>
                  <a:gd name="connsiteY0" fmla="*/ 171917 h 241680"/>
                  <a:gd name="connsiteX1" fmla="*/ 24915 w 503188"/>
                  <a:gd name="connsiteY1" fmla="*/ 171917 h 241680"/>
                  <a:gd name="connsiteX2" fmla="*/ 44848 w 503188"/>
                  <a:gd name="connsiteY2" fmla="*/ 161951 h 241680"/>
                  <a:gd name="connsiteX3" fmla="*/ 52322 w 503188"/>
                  <a:gd name="connsiteY3" fmla="*/ 159459 h 241680"/>
                  <a:gd name="connsiteX4" fmla="*/ 67272 w 503188"/>
                  <a:gd name="connsiteY4" fmla="*/ 151985 h 241680"/>
                  <a:gd name="connsiteX5" fmla="*/ 72255 w 503188"/>
                  <a:gd name="connsiteY5" fmla="*/ 147001 h 241680"/>
                  <a:gd name="connsiteX6" fmla="*/ 82221 w 503188"/>
                  <a:gd name="connsiteY6" fmla="*/ 132052 h 241680"/>
                  <a:gd name="connsiteX7" fmla="*/ 89696 w 503188"/>
                  <a:gd name="connsiteY7" fmla="*/ 129561 h 241680"/>
                  <a:gd name="connsiteX8" fmla="*/ 102153 w 503188"/>
                  <a:gd name="connsiteY8" fmla="*/ 119594 h 241680"/>
                  <a:gd name="connsiteX9" fmla="*/ 109628 w 503188"/>
                  <a:gd name="connsiteY9" fmla="*/ 112120 h 241680"/>
                  <a:gd name="connsiteX10" fmla="*/ 114611 w 503188"/>
                  <a:gd name="connsiteY10" fmla="*/ 104645 h 241680"/>
                  <a:gd name="connsiteX11" fmla="*/ 124577 w 503188"/>
                  <a:gd name="connsiteY11" fmla="*/ 99662 h 241680"/>
                  <a:gd name="connsiteX12" fmla="*/ 139527 w 503188"/>
                  <a:gd name="connsiteY12" fmla="*/ 89696 h 241680"/>
                  <a:gd name="connsiteX13" fmla="*/ 154476 w 503188"/>
                  <a:gd name="connsiteY13" fmla="*/ 84713 h 241680"/>
                  <a:gd name="connsiteX14" fmla="*/ 161951 w 503188"/>
                  <a:gd name="connsiteY14" fmla="*/ 79730 h 241680"/>
                  <a:gd name="connsiteX15" fmla="*/ 166934 w 503188"/>
                  <a:gd name="connsiteY15" fmla="*/ 74746 h 241680"/>
                  <a:gd name="connsiteX16" fmla="*/ 174408 w 503188"/>
                  <a:gd name="connsiteY16" fmla="*/ 72255 h 241680"/>
                  <a:gd name="connsiteX17" fmla="*/ 189358 w 503188"/>
                  <a:gd name="connsiteY17" fmla="*/ 59797 h 241680"/>
                  <a:gd name="connsiteX18" fmla="*/ 204307 w 503188"/>
                  <a:gd name="connsiteY18" fmla="*/ 49831 h 241680"/>
                  <a:gd name="connsiteX19" fmla="*/ 219256 w 503188"/>
                  <a:gd name="connsiteY19" fmla="*/ 37373 h 241680"/>
                  <a:gd name="connsiteX20" fmla="*/ 239189 w 503188"/>
                  <a:gd name="connsiteY20" fmla="*/ 32390 h 241680"/>
                  <a:gd name="connsiteX21" fmla="*/ 246663 w 503188"/>
                  <a:gd name="connsiteY21" fmla="*/ 29898 h 241680"/>
                  <a:gd name="connsiteX22" fmla="*/ 266596 w 503188"/>
                  <a:gd name="connsiteY22" fmla="*/ 24915 h 241680"/>
                  <a:gd name="connsiteX23" fmla="*/ 276562 w 503188"/>
                  <a:gd name="connsiteY23" fmla="*/ 22424 h 241680"/>
                  <a:gd name="connsiteX24" fmla="*/ 296494 w 503188"/>
                  <a:gd name="connsiteY24" fmla="*/ 19932 h 241680"/>
                  <a:gd name="connsiteX25" fmla="*/ 303969 w 503188"/>
                  <a:gd name="connsiteY25" fmla="*/ 17441 h 241680"/>
                  <a:gd name="connsiteX26" fmla="*/ 313935 w 503188"/>
                  <a:gd name="connsiteY26" fmla="*/ 14949 h 241680"/>
                  <a:gd name="connsiteX27" fmla="*/ 328885 w 503188"/>
                  <a:gd name="connsiteY27" fmla="*/ 7474 h 241680"/>
                  <a:gd name="connsiteX28" fmla="*/ 348817 w 503188"/>
                  <a:gd name="connsiteY28" fmla="*/ 4983 h 241680"/>
                  <a:gd name="connsiteX29" fmla="*/ 361275 w 503188"/>
                  <a:gd name="connsiteY29" fmla="*/ 2491 h 241680"/>
                  <a:gd name="connsiteX30" fmla="*/ 376224 w 503188"/>
                  <a:gd name="connsiteY30" fmla="*/ 0 h 241680"/>
                  <a:gd name="connsiteX31" fmla="*/ 423564 w 503188"/>
                  <a:gd name="connsiteY31" fmla="*/ 2491 h 241680"/>
                  <a:gd name="connsiteX32" fmla="*/ 445988 w 503188"/>
                  <a:gd name="connsiteY32" fmla="*/ 7474 h 241680"/>
                  <a:gd name="connsiteX33" fmla="*/ 455954 w 503188"/>
                  <a:gd name="connsiteY33" fmla="*/ 9966 h 241680"/>
                  <a:gd name="connsiteX34" fmla="*/ 470903 w 503188"/>
                  <a:gd name="connsiteY34" fmla="*/ 22424 h 241680"/>
                  <a:gd name="connsiteX35" fmla="*/ 485853 w 503188"/>
                  <a:gd name="connsiteY35" fmla="*/ 32390 h 241680"/>
                  <a:gd name="connsiteX36" fmla="*/ 493327 w 503188"/>
                  <a:gd name="connsiteY36" fmla="*/ 69763 h 241680"/>
                  <a:gd name="connsiteX37" fmla="*/ 478378 w 503188"/>
                  <a:gd name="connsiteY37" fmla="*/ 79730 h 241680"/>
                  <a:gd name="connsiteX38" fmla="*/ 475886 w 503188"/>
                  <a:gd name="connsiteY38" fmla="*/ 87204 h 241680"/>
                  <a:gd name="connsiteX39" fmla="*/ 473395 w 503188"/>
                  <a:gd name="connsiteY39" fmla="*/ 97170 h 241680"/>
                  <a:gd name="connsiteX40" fmla="*/ 460937 w 503188"/>
                  <a:gd name="connsiteY40" fmla="*/ 112120 h 241680"/>
                  <a:gd name="connsiteX41" fmla="*/ 453462 w 503188"/>
                  <a:gd name="connsiteY41" fmla="*/ 117103 h 241680"/>
                  <a:gd name="connsiteX42" fmla="*/ 448479 w 503188"/>
                  <a:gd name="connsiteY42" fmla="*/ 124577 h 241680"/>
                  <a:gd name="connsiteX43" fmla="*/ 433530 w 503188"/>
                  <a:gd name="connsiteY43" fmla="*/ 132052 h 241680"/>
                  <a:gd name="connsiteX44" fmla="*/ 418581 w 503188"/>
                  <a:gd name="connsiteY44" fmla="*/ 142018 h 241680"/>
                  <a:gd name="connsiteX45" fmla="*/ 411106 w 503188"/>
                  <a:gd name="connsiteY45" fmla="*/ 147001 h 241680"/>
                  <a:gd name="connsiteX46" fmla="*/ 393665 w 503188"/>
                  <a:gd name="connsiteY46" fmla="*/ 151985 h 241680"/>
                  <a:gd name="connsiteX47" fmla="*/ 386190 w 503188"/>
                  <a:gd name="connsiteY47" fmla="*/ 154476 h 241680"/>
                  <a:gd name="connsiteX48" fmla="*/ 376224 w 503188"/>
                  <a:gd name="connsiteY48" fmla="*/ 156968 h 241680"/>
                  <a:gd name="connsiteX49" fmla="*/ 353800 w 503188"/>
                  <a:gd name="connsiteY49" fmla="*/ 164442 h 241680"/>
                  <a:gd name="connsiteX50" fmla="*/ 336359 w 503188"/>
                  <a:gd name="connsiteY50" fmla="*/ 169425 h 241680"/>
                  <a:gd name="connsiteX51" fmla="*/ 281545 w 503188"/>
                  <a:gd name="connsiteY51" fmla="*/ 176900 h 241680"/>
                  <a:gd name="connsiteX52" fmla="*/ 269087 w 503188"/>
                  <a:gd name="connsiteY52" fmla="*/ 179392 h 241680"/>
                  <a:gd name="connsiteX53" fmla="*/ 259121 w 503188"/>
                  <a:gd name="connsiteY53" fmla="*/ 181883 h 241680"/>
                  <a:gd name="connsiteX54" fmla="*/ 236697 w 503188"/>
                  <a:gd name="connsiteY54" fmla="*/ 184375 h 241680"/>
                  <a:gd name="connsiteX55" fmla="*/ 206799 w 503188"/>
                  <a:gd name="connsiteY55" fmla="*/ 194341 h 241680"/>
                  <a:gd name="connsiteX56" fmla="*/ 191849 w 503188"/>
                  <a:gd name="connsiteY56" fmla="*/ 199324 h 241680"/>
                  <a:gd name="connsiteX57" fmla="*/ 166934 w 503188"/>
                  <a:gd name="connsiteY57" fmla="*/ 206799 h 241680"/>
                  <a:gd name="connsiteX58" fmla="*/ 154476 w 503188"/>
                  <a:gd name="connsiteY58" fmla="*/ 209290 h 241680"/>
                  <a:gd name="connsiteX59" fmla="*/ 147001 w 503188"/>
                  <a:gd name="connsiteY59" fmla="*/ 211782 h 241680"/>
                  <a:gd name="connsiteX60" fmla="*/ 142018 w 503188"/>
                  <a:gd name="connsiteY60" fmla="*/ 219256 h 241680"/>
                  <a:gd name="connsiteX61" fmla="*/ 137035 w 503188"/>
                  <a:gd name="connsiteY61" fmla="*/ 224240 h 241680"/>
                  <a:gd name="connsiteX62" fmla="*/ 134544 w 503188"/>
                  <a:gd name="connsiteY62" fmla="*/ 231714 h 241680"/>
                  <a:gd name="connsiteX63" fmla="*/ 122086 w 503188"/>
                  <a:gd name="connsiteY63" fmla="*/ 241680 h 241680"/>
                  <a:gd name="connsiteX64" fmla="*/ 82221 w 503188"/>
                  <a:gd name="connsiteY64" fmla="*/ 239189 h 241680"/>
                  <a:gd name="connsiteX65" fmla="*/ 64780 w 503188"/>
                  <a:gd name="connsiteY65" fmla="*/ 236697 h 241680"/>
                  <a:gd name="connsiteX66" fmla="*/ 27407 w 503188"/>
                  <a:gd name="connsiteY66" fmla="*/ 239189 h 241680"/>
                  <a:gd name="connsiteX67" fmla="*/ 9966 w 503188"/>
                  <a:gd name="connsiteY67" fmla="*/ 236697 h 241680"/>
                  <a:gd name="connsiteX68" fmla="*/ 7474 w 503188"/>
                  <a:gd name="connsiteY68" fmla="*/ 229223 h 241680"/>
                  <a:gd name="connsiteX69" fmla="*/ 0 w 503188"/>
                  <a:gd name="connsiteY69" fmla="*/ 224240 h 241680"/>
                  <a:gd name="connsiteX70" fmla="*/ 2491 w 503188"/>
                  <a:gd name="connsiteY70" fmla="*/ 211782 h 241680"/>
                  <a:gd name="connsiteX71" fmla="*/ 7474 w 503188"/>
                  <a:gd name="connsiteY71" fmla="*/ 204307 h 241680"/>
                  <a:gd name="connsiteX72" fmla="*/ 9966 w 503188"/>
                  <a:gd name="connsiteY72" fmla="*/ 196833 h 241680"/>
                  <a:gd name="connsiteX73" fmla="*/ 12457 w 503188"/>
                  <a:gd name="connsiteY73" fmla="*/ 181883 h 241680"/>
                  <a:gd name="connsiteX74" fmla="*/ 24915 w 503188"/>
                  <a:gd name="connsiteY74" fmla="*/ 164442 h 241680"/>
                  <a:gd name="connsiteX75" fmla="*/ 24915 w 503188"/>
                  <a:gd name="connsiteY75" fmla="*/ 171917 h 241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503188" h="241680">
                    <a:moveTo>
                      <a:pt x="24915" y="171917"/>
                    </a:moveTo>
                    <a:lnTo>
                      <a:pt x="24915" y="171917"/>
                    </a:lnTo>
                    <a:cubicBezTo>
                      <a:pt x="31559" y="168595"/>
                      <a:pt x="38085" y="165025"/>
                      <a:pt x="44848" y="161951"/>
                    </a:cubicBezTo>
                    <a:cubicBezTo>
                      <a:pt x="47239" y="160864"/>
                      <a:pt x="49973" y="160634"/>
                      <a:pt x="52322" y="159459"/>
                    </a:cubicBezTo>
                    <a:cubicBezTo>
                      <a:pt x="71631" y="149804"/>
                      <a:pt x="48494" y="158243"/>
                      <a:pt x="67272" y="151985"/>
                    </a:cubicBezTo>
                    <a:cubicBezTo>
                      <a:pt x="68933" y="150324"/>
                      <a:pt x="70845" y="148880"/>
                      <a:pt x="72255" y="147001"/>
                    </a:cubicBezTo>
                    <a:cubicBezTo>
                      <a:pt x="75848" y="142210"/>
                      <a:pt x="76539" y="133945"/>
                      <a:pt x="82221" y="132052"/>
                    </a:cubicBezTo>
                    <a:lnTo>
                      <a:pt x="89696" y="129561"/>
                    </a:lnTo>
                    <a:cubicBezTo>
                      <a:pt x="104180" y="115074"/>
                      <a:pt x="83313" y="135293"/>
                      <a:pt x="102153" y="119594"/>
                    </a:cubicBezTo>
                    <a:cubicBezTo>
                      <a:pt x="104860" y="117338"/>
                      <a:pt x="107372" y="114827"/>
                      <a:pt x="109628" y="112120"/>
                    </a:cubicBezTo>
                    <a:cubicBezTo>
                      <a:pt x="111545" y="109820"/>
                      <a:pt x="112311" y="106562"/>
                      <a:pt x="114611" y="104645"/>
                    </a:cubicBezTo>
                    <a:cubicBezTo>
                      <a:pt x="117464" y="102267"/>
                      <a:pt x="121392" y="101573"/>
                      <a:pt x="124577" y="99662"/>
                    </a:cubicBezTo>
                    <a:cubicBezTo>
                      <a:pt x="129713" y="96581"/>
                      <a:pt x="133845" y="91590"/>
                      <a:pt x="139527" y="89696"/>
                    </a:cubicBezTo>
                    <a:lnTo>
                      <a:pt x="154476" y="84713"/>
                    </a:lnTo>
                    <a:cubicBezTo>
                      <a:pt x="156968" y="83052"/>
                      <a:pt x="159613" y="81601"/>
                      <a:pt x="161951" y="79730"/>
                    </a:cubicBezTo>
                    <a:cubicBezTo>
                      <a:pt x="163785" y="78262"/>
                      <a:pt x="164920" y="75955"/>
                      <a:pt x="166934" y="74746"/>
                    </a:cubicBezTo>
                    <a:cubicBezTo>
                      <a:pt x="169186" y="73395"/>
                      <a:pt x="171917" y="73085"/>
                      <a:pt x="174408" y="72255"/>
                    </a:cubicBezTo>
                    <a:cubicBezTo>
                      <a:pt x="201111" y="54454"/>
                      <a:pt x="160590" y="82173"/>
                      <a:pt x="189358" y="59797"/>
                    </a:cubicBezTo>
                    <a:cubicBezTo>
                      <a:pt x="194085" y="56120"/>
                      <a:pt x="199324" y="53153"/>
                      <a:pt x="204307" y="49831"/>
                    </a:cubicBezTo>
                    <a:cubicBezTo>
                      <a:pt x="220831" y="38815"/>
                      <a:pt x="202960" y="45520"/>
                      <a:pt x="219256" y="37373"/>
                    </a:cubicBezTo>
                    <a:cubicBezTo>
                      <a:pt x="224948" y="34527"/>
                      <a:pt x="233510" y="33810"/>
                      <a:pt x="239189" y="32390"/>
                    </a:cubicBezTo>
                    <a:cubicBezTo>
                      <a:pt x="241737" y="31753"/>
                      <a:pt x="244129" y="30589"/>
                      <a:pt x="246663" y="29898"/>
                    </a:cubicBezTo>
                    <a:cubicBezTo>
                      <a:pt x="253270" y="28096"/>
                      <a:pt x="259952" y="26576"/>
                      <a:pt x="266596" y="24915"/>
                    </a:cubicBezTo>
                    <a:cubicBezTo>
                      <a:pt x="269918" y="24085"/>
                      <a:pt x="273164" y="22849"/>
                      <a:pt x="276562" y="22424"/>
                    </a:cubicBezTo>
                    <a:lnTo>
                      <a:pt x="296494" y="19932"/>
                    </a:lnTo>
                    <a:cubicBezTo>
                      <a:pt x="298986" y="19102"/>
                      <a:pt x="301444" y="18163"/>
                      <a:pt x="303969" y="17441"/>
                    </a:cubicBezTo>
                    <a:cubicBezTo>
                      <a:pt x="307262" y="16500"/>
                      <a:pt x="310788" y="16298"/>
                      <a:pt x="313935" y="14949"/>
                    </a:cubicBezTo>
                    <a:cubicBezTo>
                      <a:pt x="325690" y="9911"/>
                      <a:pt x="316732" y="9684"/>
                      <a:pt x="328885" y="7474"/>
                    </a:cubicBezTo>
                    <a:cubicBezTo>
                      <a:pt x="335473" y="6276"/>
                      <a:pt x="342199" y="6001"/>
                      <a:pt x="348817" y="4983"/>
                    </a:cubicBezTo>
                    <a:cubicBezTo>
                      <a:pt x="353003" y="4339"/>
                      <a:pt x="357108" y="3249"/>
                      <a:pt x="361275" y="2491"/>
                    </a:cubicBezTo>
                    <a:cubicBezTo>
                      <a:pt x="366245" y="1587"/>
                      <a:pt x="371241" y="830"/>
                      <a:pt x="376224" y="0"/>
                    </a:cubicBezTo>
                    <a:cubicBezTo>
                      <a:pt x="392004" y="830"/>
                      <a:pt x="407812" y="1231"/>
                      <a:pt x="423564" y="2491"/>
                    </a:cubicBezTo>
                    <a:cubicBezTo>
                      <a:pt x="439164" y="3739"/>
                      <a:pt x="434729" y="4257"/>
                      <a:pt x="445988" y="7474"/>
                    </a:cubicBezTo>
                    <a:cubicBezTo>
                      <a:pt x="449281" y="8415"/>
                      <a:pt x="452632" y="9135"/>
                      <a:pt x="455954" y="9966"/>
                    </a:cubicBezTo>
                    <a:cubicBezTo>
                      <a:pt x="482666" y="27773"/>
                      <a:pt x="442126" y="42"/>
                      <a:pt x="470903" y="22424"/>
                    </a:cubicBezTo>
                    <a:cubicBezTo>
                      <a:pt x="475630" y="26101"/>
                      <a:pt x="485853" y="32390"/>
                      <a:pt x="485853" y="32390"/>
                    </a:cubicBezTo>
                    <a:cubicBezTo>
                      <a:pt x="494649" y="45584"/>
                      <a:pt x="503188" y="51449"/>
                      <a:pt x="493327" y="69763"/>
                    </a:cubicBezTo>
                    <a:cubicBezTo>
                      <a:pt x="490488" y="75036"/>
                      <a:pt x="478378" y="79730"/>
                      <a:pt x="478378" y="79730"/>
                    </a:cubicBezTo>
                    <a:cubicBezTo>
                      <a:pt x="477547" y="82221"/>
                      <a:pt x="476607" y="84679"/>
                      <a:pt x="475886" y="87204"/>
                    </a:cubicBezTo>
                    <a:cubicBezTo>
                      <a:pt x="474945" y="90496"/>
                      <a:pt x="474744" y="94023"/>
                      <a:pt x="473395" y="97170"/>
                    </a:cubicBezTo>
                    <a:cubicBezTo>
                      <a:pt x="471217" y="102252"/>
                      <a:pt x="464928" y="108794"/>
                      <a:pt x="460937" y="112120"/>
                    </a:cubicBezTo>
                    <a:cubicBezTo>
                      <a:pt x="458636" y="114037"/>
                      <a:pt x="455954" y="115442"/>
                      <a:pt x="453462" y="117103"/>
                    </a:cubicBezTo>
                    <a:cubicBezTo>
                      <a:pt x="451801" y="119594"/>
                      <a:pt x="450596" y="122460"/>
                      <a:pt x="448479" y="124577"/>
                    </a:cubicBezTo>
                    <a:cubicBezTo>
                      <a:pt x="443647" y="129410"/>
                      <a:pt x="439612" y="130025"/>
                      <a:pt x="433530" y="132052"/>
                    </a:cubicBezTo>
                    <a:lnTo>
                      <a:pt x="418581" y="142018"/>
                    </a:lnTo>
                    <a:cubicBezTo>
                      <a:pt x="416089" y="143679"/>
                      <a:pt x="413947" y="146054"/>
                      <a:pt x="411106" y="147001"/>
                    </a:cubicBezTo>
                    <a:cubicBezTo>
                      <a:pt x="393203" y="152969"/>
                      <a:pt x="415539" y="145736"/>
                      <a:pt x="393665" y="151985"/>
                    </a:cubicBezTo>
                    <a:cubicBezTo>
                      <a:pt x="391140" y="152707"/>
                      <a:pt x="388715" y="153754"/>
                      <a:pt x="386190" y="154476"/>
                    </a:cubicBezTo>
                    <a:cubicBezTo>
                      <a:pt x="382897" y="155417"/>
                      <a:pt x="379504" y="155984"/>
                      <a:pt x="376224" y="156968"/>
                    </a:cubicBezTo>
                    <a:cubicBezTo>
                      <a:pt x="368677" y="159232"/>
                      <a:pt x="361275" y="161950"/>
                      <a:pt x="353800" y="164442"/>
                    </a:cubicBezTo>
                    <a:cubicBezTo>
                      <a:pt x="347179" y="166649"/>
                      <a:pt x="343526" y="168081"/>
                      <a:pt x="336359" y="169425"/>
                    </a:cubicBezTo>
                    <a:cubicBezTo>
                      <a:pt x="307292" y="174875"/>
                      <a:pt x="309026" y="174153"/>
                      <a:pt x="281545" y="176900"/>
                    </a:cubicBezTo>
                    <a:cubicBezTo>
                      <a:pt x="277392" y="177731"/>
                      <a:pt x="273221" y="178473"/>
                      <a:pt x="269087" y="179392"/>
                    </a:cubicBezTo>
                    <a:cubicBezTo>
                      <a:pt x="265744" y="180135"/>
                      <a:pt x="262505" y="181362"/>
                      <a:pt x="259121" y="181883"/>
                    </a:cubicBezTo>
                    <a:cubicBezTo>
                      <a:pt x="251688" y="183027"/>
                      <a:pt x="244172" y="183544"/>
                      <a:pt x="236697" y="184375"/>
                    </a:cubicBezTo>
                    <a:lnTo>
                      <a:pt x="206799" y="194341"/>
                    </a:lnTo>
                    <a:lnTo>
                      <a:pt x="191849" y="199324"/>
                    </a:lnTo>
                    <a:cubicBezTo>
                      <a:pt x="176787" y="203090"/>
                      <a:pt x="185132" y="200733"/>
                      <a:pt x="166934" y="206799"/>
                    </a:cubicBezTo>
                    <a:cubicBezTo>
                      <a:pt x="162916" y="208138"/>
                      <a:pt x="158584" y="208263"/>
                      <a:pt x="154476" y="209290"/>
                    </a:cubicBezTo>
                    <a:cubicBezTo>
                      <a:pt x="151928" y="209927"/>
                      <a:pt x="149493" y="210951"/>
                      <a:pt x="147001" y="211782"/>
                    </a:cubicBezTo>
                    <a:cubicBezTo>
                      <a:pt x="145340" y="214273"/>
                      <a:pt x="143888" y="216918"/>
                      <a:pt x="142018" y="219256"/>
                    </a:cubicBezTo>
                    <a:cubicBezTo>
                      <a:pt x="140550" y="221090"/>
                      <a:pt x="138244" y="222225"/>
                      <a:pt x="137035" y="224240"/>
                    </a:cubicBezTo>
                    <a:cubicBezTo>
                      <a:pt x="135684" y="226492"/>
                      <a:pt x="135895" y="229462"/>
                      <a:pt x="134544" y="231714"/>
                    </a:cubicBezTo>
                    <a:cubicBezTo>
                      <a:pt x="132178" y="235657"/>
                      <a:pt x="125479" y="239418"/>
                      <a:pt x="122086" y="241680"/>
                    </a:cubicBezTo>
                    <a:cubicBezTo>
                      <a:pt x="108798" y="240850"/>
                      <a:pt x="95485" y="240342"/>
                      <a:pt x="82221" y="239189"/>
                    </a:cubicBezTo>
                    <a:cubicBezTo>
                      <a:pt x="76370" y="238680"/>
                      <a:pt x="70653" y="236697"/>
                      <a:pt x="64780" y="236697"/>
                    </a:cubicBezTo>
                    <a:cubicBezTo>
                      <a:pt x="52295" y="236697"/>
                      <a:pt x="39865" y="238358"/>
                      <a:pt x="27407" y="239189"/>
                    </a:cubicBezTo>
                    <a:cubicBezTo>
                      <a:pt x="21593" y="238358"/>
                      <a:pt x="15219" y="239323"/>
                      <a:pt x="9966" y="236697"/>
                    </a:cubicBezTo>
                    <a:cubicBezTo>
                      <a:pt x="7617" y="235523"/>
                      <a:pt x="9115" y="231274"/>
                      <a:pt x="7474" y="229223"/>
                    </a:cubicBezTo>
                    <a:cubicBezTo>
                      <a:pt x="5603" y="226885"/>
                      <a:pt x="2491" y="225901"/>
                      <a:pt x="0" y="224240"/>
                    </a:cubicBezTo>
                    <a:cubicBezTo>
                      <a:pt x="830" y="220087"/>
                      <a:pt x="1004" y="215747"/>
                      <a:pt x="2491" y="211782"/>
                    </a:cubicBezTo>
                    <a:cubicBezTo>
                      <a:pt x="3542" y="208978"/>
                      <a:pt x="6135" y="206985"/>
                      <a:pt x="7474" y="204307"/>
                    </a:cubicBezTo>
                    <a:cubicBezTo>
                      <a:pt x="8649" y="201958"/>
                      <a:pt x="9135" y="199324"/>
                      <a:pt x="9966" y="196833"/>
                    </a:cubicBezTo>
                    <a:cubicBezTo>
                      <a:pt x="10796" y="191850"/>
                      <a:pt x="11232" y="186784"/>
                      <a:pt x="12457" y="181883"/>
                    </a:cubicBezTo>
                    <a:cubicBezTo>
                      <a:pt x="16166" y="167046"/>
                      <a:pt x="13511" y="167294"/>
                      <a:pt x="24915" y="164442"/>
                    </a:cubicBezTo>
                    <a:cubicBezTo>
                      <a:pt x="25721" y="164240"/>
                      <a:pt x="24915" y="170671"/>
                      <a:pt x="24915" y="17191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3" name="Rounded Rectangle 502"/>
            <p:cNvSpPr/>
            <p:nvPr/>
          </p:nvSpPr>
          <p:spPr>
            <a:xfrm>
              <a:off x="4041715" y="1625156"/>
              <a:ext cx="101738" cy="126465"/>
            </a:xfrm>
            <a:prstGeom prst="roundRect">
              <a:avLst>
                <a:gd name="adj" fmla="val 36259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1" name="Group 510"/>
          <p:cNvGrpSpPr/>
          <p:nvPr/>
        </p:nvGrpSpPr>
        <p:grpSpPr>
          <a:xfrm>
            <a:off x="126361" y="1733995"/>
            <a:ext cx="1229787" cy="1470360"/>
            <a:chOff x="126361" y="1733995"/>
            <a:chExt cx="1229787" cy="1470360"/>
          </a:xfrm>
        </p:grpSpPr>
        <p:grpSp>
          <p:nvGrpSpPr>
            <p:cNvPr id="512" name="Group 156"/>
            <p:cNvGrpSpPr/>
            <p:nvPr/>
          </p:nvGrpSpPr>
          <p:grpSpPr>
            <a:xfrm>
              <a:off x="126361" y="1733995"/>
              <a:ext cx="826152" cy="407450"/>
              <a:chOff x="854587" y="3159383"/>
              <a:chExt cx="826152" cy="407450"/>
            </a:xfrm>
          </p:grpSpPr>
          <p:sp>
            <p:nvSpPr>
              <p:cNvPr id="525" name="Rounded Rectangle 524"/>
              <p:cNvSpPr/>
              <p:nvPr/>
            </p:nvSpPr>
            <p:spPr>
              <a:xfrm>
                <a:off x="854587" y="3159383"/>
                <a:ext cx="87185" cy="407450"/>
              </a:xfrm>
              <a:prstGeom prst="roundRect">
                <a:avLst/>
              </a:prstGeom>
              <a:blipFill>
                <a:blip r:embed="rId3" cstate="print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6" name="TextBox 525"/>
              <p:cNvSpPr txBox="1"/>
              <p:nvPr/>
            </p:nvSpPr>
            <p:spPr>
              <a:xfrm>
                <a:off x="874556" y="3214233"/>
                <a:ext cx="80618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/>
                  <a:t>= </a:t>
                </a:r>
                <a:r>
                  <a:rPr lang="en-US" sz="1200" b="1" dirty="0" smtClean="0"/>
                  <a:t>Felt Pad</a:t>
                </a:r>
                <a:endParaRPr lang="en-US" sz="1200" b="1" dirty="0"/>
              </a:p>
            </p:txBody>
          </p:sp>
        </p:grpSp>
        <p:grpSp>
          <p:nvGrpSpPr>
            <p:cNvPr id="513" name="Group 159"/>
            <p:cNvGrpSpPr/>
            <p:nvPr/>
          </p:nvGrpSpPr>
          <p:grpSpPr>
            <a:xfrm>
              <a:off x="126361" y="2265450"/>
              <a:ext cx="1229787" cy="407450"/>
              <a:chOff x="854587" y="3159383"/>
              <a:chExt cx="1229787" cy="407450"/>
            </a:xfrm>
          </p:grpSpPr>
          <p:sp>
            <p:nvSpPr>
              <p:cNvPr id="523" name="Rounded Rectangle 522"/>
              <p:cNvSpPr/>
              <p:nvPr/>
            </p:nvSpPr>
            <p:spPr>
              <a:xfrm>
                <a:off x="854587" y="3159383"/>
                <a:ext cx="87185" cy="407450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4" name="TextBox 523"/>
              <p:cNvSpPr txBox="1"/>
              <p:nvPr/>
            </p:nvSpPr>
            <p:spPr>
              <a:xfrm>
                <a:off x="874556" y="3214233"/>
                <a:ext cx="1209818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/>
                  <a:t>= Teflon Washer</a:t>
                </a:r>
                <a:endParaRPr lang="en-US" sz="1200" b="1" dirty="0"/>
              </a:p>
            </p:txBody>
          </p:sp>
        </p:grpSp>
        <p:grpSp>
          <p:nvGrpSpPr>
            <p:cNvPr id="515" name="Group 165"/>
            <p:cNvGrpSpPr/>
            <p:nvPr/>
          </p:nvGrpSpPr>
          <p:grpSpPr>
            <a:xfrm>
              <a:off x="126361" y="2796905"/>
              <a:ext cx="1212860" cy="407450"/>
              <a:chOff x="229878" y="3570439"/>
              <a:chExt cx="1212860" cy="407450"/>
            </a:xfrm>
          </p:grpSpPr>
          <p:sp>
            <p:nvSpPr>
              <p:cNvPr id="519" name="Rounded Rectangle 518"/>
              <p:cNvSpPr/>
              <p:nvPr/>
            </p:nvSpPr>
            <p:spPr>
              <a:xfrm>
                <a:off x="229878" y="3570439"/>
                <a:ext cx="87185" cy="40745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0" name="TextBox 519"/>
              <p:cNvSpPr txBox="1"/>
              <p:nvPr/>
            </p:nvSpPr>
            <p:spPr>
              <a:xfrm>
                <a:off x="249847" y="3625289"/>
                <a:ext cx="1192891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/>
                  <a:t>= Metal Washer</a:t>
                </a:r>
                <a:endParaRPr lang="en-US" sz="1200" b="1" dirty="0"/>
              </a:p>
            </p:txBody>
          </p:sp>
        </p:grpSp>
      </p:grpSp>
      <p:grpSp>
        <p:nvGrpSpPr>
          <p:cNvPr id="200" name="Group 199"/>
          <p:cNvGrpSpPr/>
          <p:nvPr/>
        </p:nvGrpSpPr>
        <p:grpSpPr>
          <a:xfrm>
            <a:off x="2237619" y="6625167"/>
            <a:ext cx="3783997" cy="232833"/>
            <a:chOff x="376518" y="5042642"/>
            <a:chExt cx="2271104" cy="163828"/>
          </a:xfrm>
        </p:grpSpPr>
        <p:grpSp>
          <p:nvGrpSpPr>
            <p:cNvPr id="201" name="Group 230"/>
            <p:cNvGrpSpPr/>
            <p:nvPr/>
          </p:nvGrpSpPr>
          <p:grpSpPr>
            <a:xfrm>
              <a:off x="376518" y="5042642"/>
              <a:ext cx="1226426" cy="161370"/>
              <a:chOff x="376518" y="5042642"/>
              <a:chExt cx="1226426" cy="161370"/>
            </a:xfrm>
          </p:grpSpPr>
          <p:cxnSp>
            <p:nvCxnSpPr>
              <p:cNvPr id="214" name="Straight Connector 213"/>
              <p:cNvCxnSpPr/>
              <p:nvPr/>
            </p:nvCxnSpPr>
            <p:spPr>
              <a:xfrm flipV="1">
                <a:off x="376518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 flipV="1">
                <a:off x="732936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 flipV="1">
                <a:off x="1077064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flipV="1">
                <a:off x="1423650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flipH="1" flipV="1">
                <a:off x="555813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flipH="1" flipV="1">
                <a:off x="9040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 flipH="1" flipV="1">
                <a:off x="12498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2" name="Group 231"/>
            <p:cNvGrpSpPr/>
            <p:nvPr/>
          </p:nvGrpSpPr>
          <p:grpSpPr>
            <a:xfrm>
              <a:off x="1600491" y="5045100"/>
              <a:ext cx="1047131" cy="161370"/>
              <a:chOff x="555813" y="5042642"/>
              <a:chExt cx="1047131" cy="161370"/>
            </a:xfrm>
          </p:grpSpPr>
          <p:cxnSp>
            <p:nvCxnSpPr>
              <p:cNvPr id="208" name="Straight Connector 207"/>
              <p:cNvCxnSpPr/>
              <p:nvPr/>
            </p:nvCxnSpPr>
            <p:spPr>
              <a:xfrm flipV="1">
                <a:off x="732936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 flipV="1">
                <a:off x="1077064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 flipV="1">
                <a:off x="1423650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 flipH="1" flipV="1">
                <a:off x="555813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flipH="1" flipV="1">
                <a:off x="9040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 flipH="1" flipV="1">
                <a:off x="12498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1" name="Rectangle 220"/>
          <p:cNvSpPr/>
          <p:nvPr/>
        </p:nvSpPr>
        <p:spPr>
          <a:xfrm rot="5400000">
            <a:off x="5429510" y="5746710"/>
            <a:ext cx="1717134" cy="48248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TextBox 222"/>
          <p:cNvSpPr txBox="1"/>
          <p:nvPr/>
        </p:nvSpPr>
        <p:spPr>
          <a:xfrm>
            <a:off x="6654097" y="3962928"/>
            <a:ext cx="482633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Drag</a:t>
            </a:r>
            <a:endParaRPr lang="en-US" sz="1200" b="1" dirty="0"/>
          </a:p>
        </p:txBody>
      </p:sp>
      <p:cxnSp>
        <p:nvCxnSpPr>
          <p:cNvPr id="224" name="Straight Arrow Connector 223"/>
          <p:cNvCxnSpPr/>
          <p:nvPr/>
        </p:nvCxnSpPr>
        <p:spPr>
          <a:xfrm flipH="1">
            <a:off x="6709588" y="4216898"/>
            <a:ext cx="136678" cy="11347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" name="Group 224"/>
          <p:cNvGrpSpPr/>
          <p:nvPr/>
        </p:nvGrpSpPr>
        <p:grpSpPr>
          <a:xfrm>
            <a:off x="2264230" y="3416815"/>
            <a:ext cx="4115628" cy="232833"/>
            <a:chOff x="376518" y="5042642"/>
            <a:chExt cx="2271104" cy="163828"/>
          </a:xfrm>
        </p:grpSpPr>
        <p:grpSp>
          <p:nvGrpSpPr>
            <p:cNvPr id="226" name="Group 230"/>
            <p:cNvGrpSpPr/>
            <p:nvPr/>
          </p:nvGrpSpPr>
          <p:grpSpPr>
            <a:xfrm>
              <a:off x="376518" y="5042642"/>
              <a:ext cx="1226426" cy="161370"/>
              <a:chOff x="376518" y="5042642"/>
              <a:chExt cx="1226426" cy="161370"/>
            </a:xfrm>
          </p:grpSpPr>
          <p:cxnSp>
            <p:nvCxnSpPr>
              <p:cNvPr id="234" name="Straight Connector 233"/>
              <p:cNvCxnSpPr/>
              <p:nvPr/>
            </p:nvCxnSpPr>
            <p:spPr>
              <a:xfrm flipV="1">
                <a:off x="376518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flipV="1">
                <a:off x="732936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 flipV="1">
                <a:off x="1077064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 flipV="1">
                <a:off x="1423650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flipH="1" flipV="1">
                <a:off x="555813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 flipH="1" flipV="1">
                <a:off x="9040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flipH="1" flipV="1">
                <a:off x="12498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7" name="Group 231"/>
            <p:cNvGrpSpPr/>
            <p:nvPr/>
          </p:nvGrpSpPr>
          <p:grpSpPr>
            <a:xfrm>
              <a:off x="1600491" y="5045100"/>
              <a:ext cx="1047131" cy="161370"/>
              <a:chOff x="555813" y="5042642"/>
              <a:chExt cx="1047131" cy="161370"/>
            </a:xfrm>
          </p:grpSpPr>
          <p:cxnSp>
            <p:nvCxnSpPr>
              <p:cNvPr id="228" name="Straight Connector 227"/>
              <p:cNvCxnSpPr/>
              <p:nvPr/>
            </p:nvCxnSpPr>
            <p:spPr>
              <a:xfrm flipV="1">
                <a:off x="732936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flipV="1">
                <a:off x="1077064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flipV="1">
                <a:off x="1423650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flipH="1" flipV="1">
                <a:off x="555813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flipH="1" flipV="1">
                <a:off x="9040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 flipH="1" flipV="1">
                <a:off x="12498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1" name="Group 142"/>
          <p:cNvGrpSpPr/>
          <p:nvPr/>
        </p:nvGrpSpPr>
        <p:grpSpPr>
          <a:xfrm>
            <a:off x="5910436" y="5337291"/>
            <a:ext cx="695895" cy="449758"/>
            <a:chOff x="5446508" y="5337291"/>
            <a:chExt cx="695895" cy="449758"/>
          </a:xfrm>
        </p:grpSpPr>
        <p:grpSp>
          <p:nvGrpSpPr>
            <p:cNvPr id="242" name="Group 36"/>
            <p:cNvGrpSpPr/>
            <p:nvPr/>
          </p:nvGrpSpPr>
          <p:grpSpPr>
            <a:xfrm>
              <a:off x="5542364" y="5337291"/>
              <a:ext cx="182622" cy="449758"/>
              <a:chOff x="6076855" y="5605994"/>
              <a:chExt cx="174162" cy="407450"/>
            </a:xfrm>
          </p:grpSpPr>
          <p:sp>
            <p:nvSpPr>
              <p:cNvPr id="252" name="Rounded Rectangle 251"/>
              <p:cNvSpPr/>
              <p:nvPr/>
            </p:nvSpPr>
            <p:spPr>
              <a:xfrm>
                <a:off x="6076855" y="5605994"/>
                <a:ext cx="45719" cy="407450"/>
              </a:xfrm>
              <a:prstGeom prst="roundRect">
                <a:avLst/>
              </a:prstGeom>
              <a:solidFill>
                <a:srgbClr val="40404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Rounded Rectangle 253"/>
              <p:cNvSpPr/>
              <p:nvPr/>
            </p:nvSpPr>
            <p:spPr>
              <a:xfrm>
                <a:off x="6107734" y="5709537"/>
                <a:ext cx="143283" cy="207110"/>
              </a:xfrm>
              <a:prstGeom prst="roundRect">
                <a:avLst/>
              </a:prstGeom>
              <a:solidFill>
                <a:srgbClr val="40404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5" name="Rounded Rectangle 244"/>
            <p:cNvSpPr/>
            <p:nvPr/>
          </p:nvSpPr>
          <p:spPr>
            <a:xfrm>
              <a:off x="5446508" y="5358445"/>
              <a:ext cx="45719" cy="407450"/>
            </a:xfrm>
            <a:prstGeom prst="roundRect">
              <a:avLst/>
            </a:prstGeom>
            <a:blipFill>
              <a:blip r:embed="rId3" cstate="print"/>
              <a:tile tx="0" ty="0" sx="100000" sy="100000" flip="none" algn="tl"/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7" name="Straight Connector 246"/>
            <p:cNvCxnSpPr/>
            <p:nvPr/>
          </p:nvCxnSpPr>
          <p:spPr>
            <a:xfrm>
              <a:off x="5515957" y="5369198"/>
              <a:ext cx="0" cy="38594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9" name="Rounded Rectangle 248"/>
            <p:cNvSpPr/>
            <p:nvPr/>
          </p:nvSpPr>
          <p:spPr>
            <a:xfrm>
              <a:off x="5521598" y="5495751"/>
              <a:ext cx="620805" cy="132838"/>
            </a:xfrm>
            <a:prstGeom prst="roundRect">
              <a:avLst/>
            </a:prstGeom>
            <a:solidFill>
              <a:srgbClr val="000000">
                <a:alpha val="36863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1" name="Straight Connector 250"/>
            <p:cNvCxnSpPr/>
            <p:nvPr/>
          </p:nvCxnSpPr>
          <p:spPr>
            <a:xfrm>
              <a:off x="6049263" y="5480001"/>
              <a:ext cx="0" cy="16433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7" name="Rounded Rectangle 256"/>
          <p:cNvSpPr/>
          <p:nvPr/>
        </p:nvSpPr>
        <p:spPr>
          <a:xfrm rot="5400000">
            <a:off x="6347615" y="5289365"/>
            <a:ext cx="1796132" cy="9216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TextBox 257"/>
          <p:cNvSpPr txBox="1"/>
          <p:nvPr/>
        </p:nvSpPr>
        <p:spPr>
          <a:xfrm>
            <a:off x="5441180" y="4062324"/>
            <a:ext cx="417102" cy="5539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 smtClean="0"/>
              <a:t>A</a:t>
            </a:r>
            <a:endParaRPr lang="en-US" sz="3000" b="1" dirty="0"/>
          </a:p>
        </p:txBody>
      </p:sp>
      <p:grpSp>
        <p:nvGrpSpPr>
          <p:cNvPr id="259" name="Group 258"/>
          <p:cNvGrpSpPr/>
          <p:nvPr/>
        </p:nvGrpSpPr>
        <p:grpSpPr>
          <a:xfrm>
            <a:off x="7111828" y="4365260"/>
            <a:ext cx="1544524" cy="353722"/>
            <a:chOff x="6604108" y="4365260"/>
            <a:chExt cx="1544524" cy="353722"/>
          </a:xfrm>
        </p:grpSpPr>
        <p:sp>
          <p:nvSpPr>
            <p:cNvPr id="260" name="Rounded Rectangle 259"/>
            <p:cNvSpPr/>
            <p:nvPr/>
          </p:nvSpPr>
          <p:spPr>
            <a:xfrm>
              <a:off x="6604108" y="4516193"/>
              <a:ext cx="1520093" cy="7057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4" name="Group 44"/>
            <p:cNvGrpSpPr/>
            <p:nvPr/>
          </p:nvGrpSpPr>
          <p:grpSpPr>
            <a:xfrm flipH="1">
              <a:off x="6619435" y="4462828"/>
              <a:ext cx="71215" cy="177307"/>
              <a:chOff x="6045319" y="5605994"/>
              <a:chExt cx="197646" cy="407450"/>
            </a:xfrm>
          </p:grpSpPr>
          <p:sp>
            <p:nvSpPr>
              <p:cNvPr id="323" name="Rounded Rectangle 322"/>
              <p:cNvSpPr/>
              <p:nvPr/>
            </p:nvSpPr>
            <p:spPr>
              <a:xfrm>
                <a:off x="6045319" y="5605994"/>
                <a:ext cx="45719" cy="40745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4" name="Rounded Rectangle 323"/>
              <p:cNvSpPr/>
              <p:nvPr/>
            </p:nvSpPr>
            <p:spPr>
              <a:xfrm>
                <a:off x="6099682" y="5635783"/>
                <a:ext cx="143283" cy="34787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5" name="Flowchart: Delay 264"/>
            <p:cNvSpPr/>
            <p:nvPr/>
          </p:nvSpPr>
          <p:spPr>
            <a:xfrm>
              <a:off x="8102913" y="4462747"/>
              <a:ext cx="45719" cy="174653"/>
            </a:xfrm>
            <a:prstGeom prst="flowChartDela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6" name="Group 396"/>
            <p:cNvGrpSpPr/>
            <p:nvPr/>
          </p:nvGrpSpPr>
          <p:grpSpPr>
            <a:xfrm>
              <a:off x="6806428" y="4365260"/>
              <a:ext cx="1283520" cy="353722"/>
              <a:chOff x="6832915" y="874325"/>
              <a:chExt cx="933918" cy="297554"/>
            </a:xfrm>
          </p:grpSpPr>
          <p:sp>
            <p:nvSpPr>
              <p:cNvPr id="288" name="Flowchart: Delay 287"/>
              <p:cNvSpPr/>
              <p:nvPr/>
            </p:nvSpPr>
            <p:spPr>
              <a:xfrm>
                <a:off x="6842795" y="882247"/>
                <a:ext cx="71343" cy="275759"/>
              </a:xfrm>
              <a:prstGeom prst="flowChartDelay">
                <a:avLst/>
              </a:prstGeom>
              <a:blipFill>
                <a:blip r:embed="rId4" cstate="print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Flowchart: Delay 288"/>
              <p:cNvSpPr/>
              <p:nvPr/>
            </p:nvSpPr>
            <p:spPr>
              <a:xfrm flipH="1">
                <a:off x="7685296" y="882247"/>
                <a:ext cx="71343" cy="275759"/>
              </a:xfrm>
              <a:prstGeom prst="flowChartDelay">
                <a:avLst/>
              </a:prstGeom>
              <a:blipFill>
                <a:blip r:embed="rId4" cstate="print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0" name="Straight Connector 289"/>
              <p:cNvCxnSpPr/>
              <p:nvPr/>
            </p:nvCxnSpPr>
            <p:spPr>
              <a:xfrm>
                <a:off x="7766833" y="874325"/>
                <a:ext cx="0" cy="292157"/>
              </a:xfrm>
              <a:prstGeom prst="line">
                <a:avLst/>
              </a:prstGeom>
              <a:ln w="28575"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1" name="Rounded Rectangle 290"/>
              <p:cNvSpPr/>
              <p:nvPr/>
            </p:nvSpPr>
            <p:spPr>
              <a:xfrm>
                <a:off x="6900548" y="986430"/>
                <a:ext cx="790924" cy="75947"/>
              </a:xfrm>
              <a:prstGeom prst="roundRect">
                <a:avLst/>
              </a:prstGeom>
              <a:blipFill>
                <a:blip r:embed="rId4" cstate="print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92" name="Group 59"/>
              <p:cNvGrpSpPr/>
              <p:nvPr/>
            </p:nvGrpSpPr>
            <p:grpSpPr>
              <a:xfrm>
                <a:off x="6888106" y="882508"/>
                <a:ext cx="824511" cy="275237"/>
                <a:chOff x="6474257" y="4913950"/>
                <a:chExt cx="577942" cy="192928"/>
              </a:xfrm>
              <a:blipFill>
                <a:blip r:embed="rId4"/>
                <a:tile tx="0" ty="0" sx="100000" sy="100000" flip="none" algn="tl"/>
              </a:blipFill>
            </p:grpSpPr>
            <p:sp>
              <p:nvSpPr>
                <p:cNvPr id="294" name="Moon 293"/>
                <p:cNvSpPr/>
                <p:nvPr/>
              </p:nvSpPr>
              <p:spPr>
                <a:xfrm rot="16200000">
                  <a:off x="6708557" y="4679650"/>
                  <a:ext cx="108917" cy="577518"/>
                </a:xfrm>
                <a:prstGeom prst="moon">
                  <a:avLst/>
                </a:prstGeom>
                <a:blipFill>
                  <a:blip r:embed="rId4" cstate="print"/>
                  <a:tile tx="0" ty="0" sx="100000" sy="100000" flip="none" algn="tl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Moon 294"/>
                <p:cNvSpPr/>
                <p:nvPr/>
              </p:nvSpPr>
              <p:spPr>
                <a:xfrm rot="5400000" flipV="1">
                  <a:off x="6708981" y="4763661"/>
                  <a:ext cx="108917" cy="577518"/>
                </a:xfrm>
                <a:prstGeom prst="moon">
                  <a:avLst/>
                </a:prstGeom>
                <a:blipFill>
                  <a:blip r:embed="rId4" cstate="print"/>
                  <a:tile tx="0" ty="0" sx="100000" sy="100000" flip="none" algn="tl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6" name="Moon 295"/>
                <p:cNvSpPr/>
                <p:nvPr/>
              </p:nvSpPr>
              <p:spPr>
                <a:xfrm rot="10800000">
                  <a:off x="6478174" y="4925618"/>
                  <a:ext cx="108917" cy="170554"/>
                </a:xfrm>
                <a:prstGeom prst="moon">
                  <a:avLst>
                    <a:gd name="adj" fmla="val 87500"/>
                  </a:avLst>
                </a:prstGeom>
                <a:blipFill>
                  <a:blip r:embed="rId4" cstate="print"/>
                  <a:tile tx="0" ty="0" sx="100000" sy="100000" flip="none" algn="tl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1" name="Moon 300"/>
                <p:cNvSpPr/>
                <p:nvPr/>
              </p:nvSpPr>
              <p:spPr>
                <a:xfrm rot="10800000" flipH="1">
                  <a:off x="6939899" y="4926040"/>
                  <a:ext cx="108917" cy="170554"/>
                </a:xfrm>
                <a:prstGeom prst="moon">
                  <a:avLst>
                    <a:gd name="adj" fmla="val 87500"/>
                  </a:avLst>
                </a:prstGeom>
                <a:blipFill>
                  <a:blip r:embed="rId4" cstate="print"/>
                  <a:tile tx="0" ty="0" sx="100000" sy="100000" flip="none" algn="tl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93" name="Straight Connector 292"/>
              <p:cNvCxnSpPr/>
              <p:nvPr/>
            </p:nvCxnSpPr>
            <p:spPr>
              <a:xfrm>
                <a:off x="6832915" y="879722"/>
                <a:ext cx="0" cy="292157"/>
              </a:xfrm>
              <a:prstGeom prst="line">
                <a:avLst/>
              </a:prstGeom>
              <a:ln w="28575"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9" name="Group 29"/>
          <p:cNvGrpSpPr/>
          <p:nvPr/>
        </p:nvGrpSpPr>
        <p:grpSpPr>
          <a:xfrm flipH="1">
            <a:off x="6988893" y="5785500"/>
            <a:ext cx="191038" cy="407450"/>
            <a:chOff x="6045319" y="5605994"/>
            <a:chExt cx="191038" cy="407450"/>
          </a:xfrm>
        </p:grpSpPr>
        <p:sp>
          <p:nvSpPr>
            <p:cNvPr id="330" name="Rounded Rectangle 329"/>
            <p:cNvSpPr/>
            <p:nvPr/>
          </p:nvSpPr>
          <p:spPr>
            <a:xfrm>
              <a:off x="6045319" y="5605994"/>
              <a:ext cx="45719" cy="40745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Rounded Rectangle 330"/>
            <p:cNvSpPr/>
            <p:nvPr/>
          </p:nvSpPr>
          <p:spPr>
            <a:xfrm>
              <a:off x="6093075" y="5635784"/>
              <a:ext cx="143282" cy="34787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2" name="Rounded Rectangle 331"/>
          <p:cNvSpPr/>
          <p:nvPr/>
        </p:nvSpPr>
        <p:spPr>
          <a:xfrm>
            <a:off x="6546980" y="5383417"/>
            <a:ext cx="253407" cy="36221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3" name="Straight Connector 332"/>
          <p:cNvCxnSpPr/>
          <p:nvPr/>
        </p:nvCxnSpPr>
        <p:spPr>
          <a:xfrm>
            <a:off x="6035431" y="5427451"/>
            <a:ext cx="491582" cy="2290"/>
          </a:xfrm>
          <a:prstGeom prst="line">
            <a:avLst/>
          </a:prstGeom>
          <a:ln>
            <a:solidFill>
              <a:srgbClr val="996633">
                <a:alpha val="32941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6033285" y="6574100"/>
            <a:ext cx="491582" cy="2290"/>
          </a:xfrm>
          <a:prstGeom prst="line">
            <a:avLst/>
          </a:prstGeom>
          <a:ln>
            <a:solidFill>
              <a:srgbClr val="996633">
                <a:alpha val="32941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Rounded Rectangle 338"/>
          <p:cNvSpPr/>
          <p:nvPr/>
        </p:nvSpPr>
        <p:spPr>
          <a:xfrm>
            <a:off x="5411704" y="5880085"/>
            <a:ext cx="1942016" cy="215378"/>
          </a:xfrm>
          <a:prstGeom prst="roundRect">
            <a:avLst/>
          </a:prstGeom>
          <a:solidFill>
            <a:schemeClr val="bg1">
              <a:lumMod val="85000"/>
              <a:alpha val="4117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0" name="Group 339"/>
          <p:cNvGrpSpPr/>
          <p:nvPr/>
        </p:nvGrpSpPr>
        <p:grpSpPr>
          <a:xfrm rot="16200000">
            <a:off x="2428820" y="4861154"/>
            <a:ext cx="4665508" cy="2264836"/>
            <a:chOff x="1177407" y="1128612"/>
            <a:chExt cx="6705602" cy="3723773"/>
          </a:xfrm>
        </p:grpSpPr>
        <p:sp>
          <p:nvSpPr>
            <p:cNvPr id="341" name="Rounded Rectangle 340"/>
            <p:cNvSpPr/>
            <p:nvPr/>
          </p:nvSpPr>
          <p:spPr>
            <a:xfrm rot="5400000">
              <a:off x="5482212" y="2569038"/>
              <a:ext cx="3347004" cy="466155"/>
            </a:xfrm>
            <a:prstGeom prst="roundRect">
              <a:avLst>
                <a:gd name="adj" fmla="val 50000"/>
              </a:avLst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Rounded Rectangle 341"/>
            <p:cNvSpPr/>
            <p:nvPr/>
          </p:nvSpPr>
          <p:spPr>
            <a:xfrm rot="5400000">
              <a:off x="4701949" y="2569038"/>
              <a:ext cx="3347004" cy="466155"/>
            </a:xfrm>
            <a:prstGeom prst="roundRect">
              <a:avLst>
                <a:gd name="adj" fmla="val 50000"/>
              </a:avLst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Rounded Rectangle 342"/>
            <p:cNvSpPr/>
            <p:nvPr/>
          </p:nvSpPr>
          <p:spPr>
            <a:xfrm rot="5400000">
              <a:off x="2856624" y="2569038"/>
              <a:ext cx="3347004" cy="466155"/>
            </a:xfrm>
            <a:prstGeom prst="roundRect">
              <a:avLst>
                <a:gd name="adj" fmla="val 50000"/>
              </a:avLst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Rounded Rectangle 343"/>
            <p:cNvSpPr/>
            <p:nvPr/>
          </p:nvSpPr>
          <p:spPr>
            <a:xfrm rot="5400000">
              <a:off x="989360" y="2569036"/>
              <a:ext cx="3347004" cy="466155"/>
            </a:xfrm>
            <a:prstGeom prst="roundRect">
              <a:avLst>
                <a:gd name="adj" fmla="val 50000"/>
              </a:avLst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Rounded Rectangle 344"/>
            <p:cNvSpPr/>
            <p:nvPr/>
          </p:nvSpPr>
          <p:spPr>
            <a:xfrm rot="5400000">
              <a:off x="215333" y="2569036"/>
              <a:ext cx="3347004" cy="466155"/>
            </a:xfrm>
            <a:prstGeom prst="roundRect">
              <a:avLst>
                <a:gd name="adj" fmla="val 50000"/>
              </a:avLst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Rounded Rectangle 345"/>
            <p:cNvSpPr/>
            <p:nvPr/>
          </p:nvSpPr>
          <p:spPr>
            <a:xfrm>
              <a:off x="1177407" y="4033773"/>
              <a:ext cx="6705602" cy="818612"/>
            </a:xfrm>
            <a:prstGeom prst="roundRect">
              <a:avLst>
                <a:gd name="adj" fmla="val 33823"/>
              </a:avLst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2" name="Rounded Rectangle 221"/>
          <p:cNvSpPr/>
          <p:nvPr/>
        </p:nvSpPr>
        <p:spPr>
          <a:xfrm>
            <a:off x="5403273" y="5880085"/>
            <a:ext cx="1928501" cy="215378"/>
          </a:xfrm>
          <a:prstGeom prst="roundRect">
            <a:avLst/>
          </a:prstGeom>
          <a:solidFill>
            <a:schemeClr val="bg1">
              <a:lumMod val="85000"/>
              <a:alpha val="4117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Rectangle 254"/>
          <p:cNvSpPr/>
          <p:nvPr/>
        </p:nvSpPr>
        <p:spPr>
          <a:xfrm>
            <a:off x="6521823" y="5880605"/>
            <a:ext cx="787330" cy="21415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Flowchart: Delay 255"/>
          <p:cNvSpPr/>
          <p:nvPr/>
        </p:nvSpPr>
        <p:spPr>
          <a:xfrm>
            <a:off x="7280497" y="5750083"/>
            <a:ext cx="72513" cy="475383"/>
          </a:xfrm>
          <a:prstGeom prst="flowChartDela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ounded Rectangle 324"/>
          <p:cNvSpPr/>
          <p:nvPr/>
        </p:nvSpPr>
        <p:spPr>
          <a:xfrm>
            <a:off x="6717520" y="5875282"/>
            <a:ext cx="311787" cy="215378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6" name="Group 29"/>
          <p:cNvGrpSpPr/>
          <p:nvPr/>
        </p:nvGrpSpPr>
        <p:grpSpPr>
          <a:xfrm>
            <a:off x="6549110" y="5784049"/>
            <a:ext cx="191038" cy="407450"/>
            <a:chOff x="6045319" y="5605994"/>
            <a:chExt cx="191038" cy="407450"/>
          </a:xfrm>
        </p:grpSpPr>
        <p:sp>
          <p:nvSpPr>
            <p:cNvPr id="327" name="Rounded Rectangle 326"/>
            <p:cNvSpPr/>
            <p:nvPr/>
          </p:nvSpPr>
          <p:spPr>
            <a:xfrm>
              <a:off x="6045319" y="5605994"/>
              <a:ext cx="45719" cy="40745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Rounded Rectangle 327"/>
            <p:cNvSpPr/>
            <p:nvPr/>
          </p:nvSpPr>
          <p:spPr>
            <a:xfrm>
              <a:off x="6093075" y="5635784"/>
              <a:ext cx="143282" cy="34787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7" name="Rounded Rectangle 346"/>
          <p:cNvSpPr/>
          <p:nvPr/>
        </p:nvSpPr>
        <p:spPr>
          <a:xfrm>
            <a:off x="5982066" y="5784151"/>
            <a:ext cx="45719" cy="4074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8" name="Group 347"/>
          <p:cNvGrpSpPr/>
          <p:nvPr/>
        </p:nvGrpSpPr>
        <p:grpSpPr>
          <a:xfrm rot="10800000">
            <a:off x="5783221" y="5767881"/>
            <a:ext cx="197123" cy="449758"/>
            <a:chOff x="6303596" y="6222662"/>
            <a:chExt cx="197123" cy="449758"/>
          </a:xfrm>
          <a:solidFill>
            <a:srgbClr val="000000">
              <a:alpha val="16078"/>
            </a:srgbClr>
          </a:solidFill>
        </p:grpSpPr>
        <p:sp>
          <p:nvSpPr>
            <p:cNvPr id="349" name="Rounded Rectangle 348"/>
            <p:cNvSpPr/>
            <p:nvPr/>
          </p:nvSpPr>
          <p:spPr>
            <a:xfrm>
              <a:off x="6303596" y="6222662"/>
              <a:ext cx="47940" cy="44975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Rounded Rectangle 349"/>
            <p:cNvSpPr/>
            <p:nvPr/>
          </p:nvSpPr>
          <p:spPr>
            <a:xfrm>
              <a:off x="6350476" y="6336956"/>
              <a:ext cx="150243" cy="228615"/>
            </a:xfrm>
            <a:prstGeom prst="roundRect">
              <a:avLst>
                <a:gd name="adj" fmla="val 378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5" name="Straight Arrow Connector 204"/>
          <p:cNvCxnSpPr/>
          <p:nvPr/>
        </p:nvCxnSpPr>
        <p:spPr>
          <a:xfrm>
            <a:off x="2407289" y="982132"/>
            <a:ext cx="2175933" cy="931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 rot="16200000">
            <a:off x="747269" y="1555962"/>
            <a:ext cx="6827004" cy="374470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" name="TextBox 203"/>
          <p:cNvSpPr txBox="1"/>
          <p:nvPr/>
        </p:nvSpPr>
        <p:spPr>
          <a:xfrm>
            <a:off x="1294243" y="818168"/>
            <a:ext cx="99732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Line Counter</a:t>
            </a:r>
            <a:endParaRPr lang="en-US" sz="1200" b="1" dirty="0"/>
          </a:p>
        </p:txBody>
      </p:sp>
      <p:sp>
        <p:nvSpPr>
          <p:cNvPr id="396" name="TextBox 395"/>
          <p:cNvSpPr txBox="1"/>
          <p:nvPr/>
        </p:nvSpPr>
        <p:spPr>
          <a:xfrm>
            <a:off x="6806158" y="970043"/>
            <a:ext cx="185903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i="1" u="sng" dirty="0" smtClean="0"/>
              <a:t>This Drawing NOT to Scale</a:t>
            </a:r>
            <a:endParaRPr lang="en-US" sz="1200" b="1" i="1" u="sng" dirty="0"/>
          </a:p>
        </p:txBody>
      </p:sp>
      <p:grpSp>
        <p:nvGrpSpPr>
          <p:cNvPr id="15" name="Group 199"/>
          <p:cNvGrpSpPr/>
          <p:nvPr/>
        </p:nvGrpSpPr>
        <p:grpSpPr>
          <a:xfrm>
            <a:off x="2084997" y="6625167"/>
            <a:ext cx="3936619" cy="232833"/>
            <a:chOff x="376518" y="5042642"/>
            <a:chExt cx="2271104" cy="163828"/>
          </a:xfrm>
        </p:grpSpPr>
        <p:grpSp>
          <p:nvGrpSpPr>
            <p:cNvPr id="16" name="Group 230"/>
            <p:cNvGrpSpPr/>
            <p:nvPr/>
          </p:nvGrpSpPr>
          <p:grpSpPr>
            <a:xfrm>
              <a:off x="376518" y="5042642"/>
              <a:ext cx="1226426" cy="161370"/>
              <a:chOff x="376518" y="5042642"/>
              <a:chExt cx="1226426" cy="161370"/>
            </a:xfrm>
          </p:grpSpPr>
          <p:cxnSp>
            <p:nvCxnSpPr>
              <p:cNvPr id="214" name="Straight Connector 213"/>
              <p:cNvCxnSpPr/>
              <p:nvPr/>
            </p:nvCxnSpPr>
            <p:spPr>
              <a:xfrm flipV="1">
                <a:off x="376518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 flipV="1">
                <a:off x="732936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 flipV="1">
                <a:off x="1077064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flipV="1">
                <a:off x="1423650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flipH="1" flipV="1">
                <a:off x="555813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flipH="1" flipV="1">
                <a:off x="9040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 flipH="1" flipV="1">
                <a:off x="12498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231"/>
            <p:cNvGrpSpPr/>
            <p:nvPr/>
          </p:nvGrpSpPr>
          <p:grpSpPr>
            <a:xfrm>
              <a:off x="1600491" y="5045100"/>
              <a:ext cx="1047131" cy="161370"/>
              <a:chOff x="555813" y="5042642"/>
              <a:chExt cx="1047131" cy="161370"/>
            </a:xfrm>
          </p:grpSpPr>
          <p:cxnSp>
            <p:nvCxnSpPr>
              <p:cNvPr id="208" name="Straight Connector 207"/>
              <p:cNvCxnSpPr/>
              <p:nvPr/>
            </p:nvCxnSpPr>
            <p:spPr>
              <a:xfrm flipV="1">
                <a:off x="732936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 flipV="1">
                <a:off x="1077064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 flipV="1">
                <a:off x="1423650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 flipH="1" flipV="1">
                <a:off x="555813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flipH="1" flipV="1">
                <a:off x="9040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 flipH="1" flipV="1">
                <a:off x="12498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1" name="Rectangle 220"/>
          <p:cNvSpPr/>
          <p:nvPr/>
        </p:nvSpPr>
        <p:spPr>
          <a:xfrm rot="5400000">
            <a:off x="5429510" y="5746710"/>
            <a:ext cx="1717134" cy="48248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TextBox 222"/>
          <p:cNvSpPr txBox="1"/>
          <p:nvPr/>
        </p:nvSpPr>
        <p:spPr>
          <a:xfrm>
            <a:off x="6654097" y="3962928"/>
            <a:ext cx="482633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Drag</a:t>
            </a:r>
            <a:endParaRPr lang="en-US" sz="1200" b="1" dirty="0"/>
          </a:p>
        </p:txBody>
      </p:sp>
      <p:cxnSp>
        <p:nvCxnSpPr>
          <p:cNvPr id="224" name="Straight Arrow Connector 223"/>
          <p:cNvCxnSpPr/>
          <p:nvPr/>
        </p:nvCxnSpPr>
        <p:spPr>
          <a:xfrm flipH="1">
            <a:off x="6709588" y="4216898"/>
            <a:ext cx="136678" cy="11347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224"/>
          <p:cNvGrpSpPr/>
          <p:nvPr/>
        </p:nvGrpSpPr>
        <p:grpSpPr>
          <a:xfrm>
            <a:off x="2266648" y="3416815"/>
            <a:ext cx="4113209" cy="232833"/>
            <a:chOff x="376518" y="5042642"/>
            <a:chExt cx="2271104" cy="163828"/>
          </a:xfrm>
        </p:grpSpPr>
        <p:grpSp>
          <p:nvGrpSpPr>
            <p:cNvPr id="19" name="Group 230"/>
            <p:cNvGrpSpPr/>
            <p:nvPr/>
          </p:nvGrpSpPr>
          <p:grpSpPr>
            <a:xfrm>
              <a:off x="376518" y="5042642"/>
              <a:ext cx="1226426" cy="161370"/>
              <a:chOff x="376518" y="5042642"/>
              <a:chExt cx="1226426" cy="161370"/>
            </a:xfrm>
          </p:grpSpPr>
          <p:cxnSp>
            <p:nvCxnSpPr>
              <p:cNvPr id="234" name="Straight Connector 233"/>
              <p:cNvCxnSpPr/>
              <p:nvPr/>
            </p:nvCxnSpPr>
            <p:spPr>
              <a:xfrm flipV="1">
                <a:off x="376518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flipV="1">
                <a:off x="732936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 flipV="1">
                <a:off x="1077064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 flipV="1">
                <a:off x="1423650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flipH="1" flipV="1">
                <a:off x="555813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 flipH="1" flipV="1">
                <a:off x="9040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flipH="1" flipV="1">
                <a:off x="12498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231"/>
            <p:cNvGrpSpPr/>
            <p:nvPr/>
          </p:nvGrpSpPr>
          <p:grpSpPr>
            <a:xfrm>
              <a:off x="1600491" y="5045100"/>
              <a:ext cx="1047131" cy="161370"/>
              <a:chOff x="555813" y="5042642"/>
              <a:chExt cx="1047131" cy="161370"/>
            </a:xfrm>
          </p:grpSpPr>
          <p:cxnSp>
            <p:nvCxnSpPr>
              <p:cNvPr id="228" name="Straight Connector 227"/>
              <p:cNvCxnSpPr/>
              <p:nvPr/>
            </p:nvCxnSpPr>
            <p:spPr>
              <a:xfrm flipV="1">
                <a:off x="732936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flipV="1">
                <a:off x="1077064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flipV="1">
                <a:off x="1423650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flipH="1" flipV="1">
                <a:off x="555813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flipH="1" flipV="1">
                <a:off x="9040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 flipH="1" flipV="1">
                <a:off x="12498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142"/>
          <p:cNvGrpSpPr/>
          <p:nvPr/>
        </p:nvGrpSpPr>
        <p:grpSpPr>
          <a:xfrm>
            <a:off x="5910436" y="5337291"/>
            <a:ext cx="695895" cy="449758"/>
            <a:chOff x="5446508" y="5337291"/>
            <a:chExt cx="695895" cy="449758"/>
          </a:xfrm>
        </p:grpSpPr>
        <p:grpSp>
          <p:nvGrpSpPr>
            <p:cNvPr id="22" name="Group 36"/>
            <p:cNvGrpSpPr/>
            <p:nvPr/>
          </p:nvGrpSpPr>
          <p:grpSpPr>
            <a:xfrm>
              <a:off x="5542364" y="5337291"/>
              <a:ext cx="182622" cy="449758"/>
              <a:chOff x="6076855" y="5605994"/>
              <a:chExt cx="174162" cy="407450"/>
            </a:xfrm>
          </p:grpSpPr>
          <p:sp>
            <p:nvSpPr>
              <p:cNvPr id="252" name="Rounded Rectangle 251"/>
              <p:cNvSpPr/>
              <p:nvPr/>
            </p:nvSpPr>
            <p:spPr>
              <a:xfrm>
                <a:off x="6076855" y="5605994"/>
                <a:ext cx="45719" cy="407450"/>
              </a:xfrm>
              <a:prstGeom prst="roundRect">
                <a:avLst/>
              </a:prstGeom>
              <a:solidFill>
                <a:srgbClr val="40404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Rounded Rectangle 253"/>
              <p:cNvSpPr/>
              <p:nvPr/>
            </p:nvSpPr>
            <p:spPr>
              <a:xfrm>
                <a:off x="6107734" y="5709537"/>
                <a:ext cx="143283" cy="207110"/>
              </a:xfrm>
              <a:prstGeom prst="roundRect">
                <a:avLst/>
              </a:prstGeom>
              <a:solidFill>
                <a:srgbClr val="40404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5" name="Rounded Rectangle 244"/>
            <p:cNvSpPr/>
            <p:nvPr/>
          </p:nvSpPr>
          <p:spPr>
            <a:xfrm>
              <a:off x="5446508" y="5358445"/>
              <a:ext cx="45719" cy="407450"/>
            </a:xfrm>
            <a:prstGeom prst="roundRect">
              <a:avLst/>
            </a:prstGeom>
            <a:blipFill>
              <a:blip r:embed="rId3" cstate="print"/>
              <a:tile tx="0" ty="0" sx="100000" sy="100000" flip="none" algn="tl"/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7" name="Straight Connector 246"/>
            <p:cNvCxnSpPr/>
            <p:nvPr/>
          </p:nvCxnSpPr>
          <p:spPr>
            <a:xfrm>
              <a:off x="5515957" y="5369198"/>
              <a:ext cx="0" cy="38594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9" name="Rounded Rectangle 248"/>
            <p:cNvSpPr/>
            <p:nvPr/>
          </p:nvSpPr>
          <p:spPr>
            <a:xfrm>
              <a:off x="5521598" y="5495751"/>
              <a:ext cx="620805" cy="132838"/>
            </a:xfrm>
            <a:prstGeom prst="roundRect">
              <a:avLst/>
            </a:prstGeom>
            <a:solidFill>
              <a:srgbClr val="000000">
                <a:alpha val="36863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1" name="Straight Connector 250"/>
            <p:cNvCxnSpPr/>
            <p:nvPr/>
          </p:nvCxnSpPr>
          <p:spPr>
            <a:xfrm>
              <a:off x="6049263" y="5480001"/>
              <a:ext cx="0" cy="16433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7" name="Rounded Rectangle 256"/>
          <p:cNvSpPr/>
          <p:nvPr/>
        </p:nvSpPr>
        <p:spPr>
          <a:xfrm rot="5400000">
            <a:off x="6347615" y="5289365"/>
            <a:ext cx="1796132" cy="9216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TextBox 257"/>
          <p:cNvSpPr txBox="1"/>
          <p:nvPr/>
        </p:nvSpPr>
        <p:spPr>
          <a:xfrm>
            <a:off x="5441180" y="4062324"/>
            <a:ext cx="417102" cy="5539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 smtClean="0"/>
              <a:t>A</a:t>
            </a:r>
            <a:endParaRPr lang="en-US" sz="3000" b="1" dirty="0"/>
          </a:p>
        </p:txBody>
      </p:sp>
      <p:grpSp>
        <p:nvGrpSpPr>
          <p:cNvPr id="23" name="Group 258"/>
          <p:cNvGrpSpPr/>
          <p:nvPr/>
        </p:nvGrpSpPr>
        <p:grpSpPr>
          <a:xfrm>
            <a:off x="7111828" y="4365260"/>
            <a:ext cx="1544524" cy="353722"/>
            <a:chOff x="6604108" y="4365260"/>
            <a:chExt cx="1544524" cy="353722"/>
          </a:xfrm>
        </p:grpSpPr>
        <p:sp>
          <p:nvSpPr>
            <p:cNvPr id="260" name="Rounded Rectangle 259"/>
            <p:cNvSpPr/>
            <p:nvPr/>
          </p:nvSpPr>
          <p:spPr>
            <a:xfrm>
              <a:off x="6604108" y="4516193"/>
              <a:ext cx="1520093" cy="7057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44"/>
            <p:cNvGrpSpPr/>
            <p:nvPr/>
          </p:nvGrpSpPr>
          <p:grpSpPr>
            <a:xfrm flipH="1">
              <a:off x="6619435" y="4462828"/>
              <a:ext cx="71215" cy="177307"/>
              <a:chOff x="6045319" y="5605994"/>
              <a:chExt cx="197646" cy="407450"/>
            </a:xfrm>
          </p:grpSpPr>
          <p:sp>
            <p:nvSpPr>
              <p:cNvPr id="323" name="Rounded Rectangle 322"/>
              <p:cNvSpPr/>
              <p:nvPr/>
            </p:nvSpPr>
            <p:spPr>
              <a:xfrm>
                <a:off x="6045319" y="5605994"/>
                <a:ext cx="45719" cy="40745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4" name="Rounded Rectangle 323"/>
              <p:cNvSpPr/>
              <p:nvPr/>
            </p:nvSpPr>
            <p:spPr>
              <a:xfrm>
                <a:off x="6099682" y="5635783"/>
                <a:ext cx="143283" cy="34787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5" name="Flowchart: Delay 264"/>
            <p:cNvSpPr/>
            <p:nvPr/>
          </p:nvSpPr>
          <p:spPr>
            <a:xfrm>
              <a:off x="8102913" y="4462747"/>
              <a:ext cx="45719" cy="174653"/>
            </a:xfrm>
            <a:prstGeom prst="flowChartDela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396"/>
            <p:cNvGrpSpPr/>
            <p:nvPr/>
          </p:nvGrpSpPr>
          <p:grpSpPr>
            <a:xfrm>
              <a:off x="6806428" y="4365260"/>
              <a:ext cx="1283520" cy="353722"/>
              <a:chOff x="6832915" y="874325"/>
              <a:chExt cx="933918" cy="297554"/>
            </a:xfrm>
          </p:grpSpPr>
          <p:sp>
            <p:nvSpPr>
              <p:cNvPr id="288" name="Flowchart: Delay 287"/>
              <p:cNvSpPr/>
              <p:nvPr/>
            </p:nvSpPr>
            <p:spPr>
              <a:xfrm>
                <a:off x="6842795" y="882247"/>
                <a:ext cx="71343" cy="275759"/>
              </a:xfrm>
              <a:prstGeom prst="flowChartDelay">
                <a:avLst/>
              </a:prstGeom>
              <a:blipFill>
                <a:blip r:embed="rId4" cstate="print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Flowchart: Delay 288"/>
              <p:cNvSpPr/>
              <p:nvPr/>
            </p:nvSpPr>
            <p:spPr>
              <a:xfrm flipH="1">
                <a:off x="7685296" y="882247"/>
                <a:ext cx="71343" cy="275759"/>
              </a:xfrm>
              <a:prstGeom prst="flowChartDelay">
                <a:avLst/>
              </a:prstGeom>
              <a:blipFill>
                <a:blip r:embed="rId4" cstate="print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0" name="Straight Connector 289"/>
              <p:cNvCxnSpPr/>
              <p:nvPr/>
            </p:nvCxnSpPr>
            <p:spPr>
              <a:xfrm>
                <a:off x="7766833" y="874325"/>
                <a:ext cx="0" cy="292157"/>
              </a:xfrm>
              <a:prstGeom prst="line">
                <a:avLst/>
              </a:prstGeom>
              <a:ln w="28575"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1" name="Rounded Rectangle 290"/>
              <p:cNvSpPr/>
              <p:nvPr/>
            </p:nvSpPr>
            <p:spPr>
              <a:xfrm>
                <a:off x="6900548" y="986430"/>
                <a:ext cx="790924" cy="75947"/>
              </a:xfrm>
              <a:prstGeom prst="roundRect">
                <a:avLst/>
              </a:prstGeom>
              <a:blipFill>
                <a:blip r:embed="rId4" cstate="print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" name="Group 59"/>
              <p:cNvGrpSpPr/>
              <p:nvPr/>
            </p:nvGrpSpPr>
            <p:grpSpPr>
              <a:xfrm>
                <a:off x="6888106" y="882508"/>
                <a:ext cx="824511" cy="275237"/>
                <a:chOff x="6474257" y="4913950"/>
                <a:chExt cx="577942" cy="192928"/>
              </a:xfrm>
              <a:blipFill>
                <a:blip r:embed="rId4"/>
                <a:tile tx="0" ty="0" sx="100000" sy="100000" flip="none" algn="tl"/>
              </a:blipFill>
            </p:grpSpPr>
            <p:sp>
              <p:nvSpPr>
                <p:cNvPr id="294" name="Moon 293"/>
                <p:cNvSpPr/>
                <p:nvPr/>
              </p:nvSpPr>
              <p:spPr>
                <a:xfrm rot="16200000">
                  <a:off x="6708557" y="4679650"/>
                  <a:ext cx="108917" cy="577518"/>
                </a:xfrm>
                <a:prstGeom prst="moon">
                  <a:avLst/>
                </a:prstGeom>
                <a:blipFill>
                  <a:blip r:embed="rId4" cstate="print"/>
                  <a:tile tx="0" ty="0" sx="100000" sy="100000" flip="none" algn="tl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Moon 294"/>
                <p:cNvSpPr/>
                <p:nvPr/>
              </p:nvSpPr>
              <p:spPr>
                <a:xfrm rot="5400000" flipV="1">
                  <a:off x="6708981" y="4763661"/>
                  <a:ext cx="108917" cy="577518"/>
                </a:xfrm>
                <a:prstGeom prst="moon">
                  <a:avLst/>
                </a:prstGeom>
                <a:blipFill>
                  <a:blip r:embed="rId4" cstate="print"/>
                  <a:tile tx="0" ty="0" sx="100000" sy="100000" flip="none" algn="tl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6" name="Moon 295"/>
                <p:cNvSpPr/>
                <p:nvPr/>
              </p:nvSpPr>
              <p:spPr>
                <a:xfrm rot="10800000">
                  <a:off x="6478174" y="4925618"/>
                  <a:ext cx="108917" cy="170554"/>
                </a:xfrm>
                <a:prstGeom prst="moon">
                  <a:avLst>
                    <a:gd name="adj" fmla="val 87500"/>
                  </a:avLst>
                </a:prstGeom>
                <a:blipFill>
                  <a:blip r:embed="rId4" cstate="print"/>
                  <a:tile tx="0" ty="0" sx="100000" sy="100000" flip="none" algn="tl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1" name="Moon 300"/>
                <p:cNvSpPr/>
                <p:nvPr/>
              </p:nvSpPr>
              <p:spPr>
                <a:xfrm rot="10800000" flipH="1">
                  <a:off x="6939899" y="4926040"/>
                  <a:ext cx="108917" cy="170554"/>
                </a:xfrm>
                <a:prstGeom prst="moon">
                  <a:avLst>
                    <a:gd name="adj" fmla="val 87500"/>
                  </a:avLst>
                </a:prstGeom>
                <a:blipFill>
                  <a:blip r:embed="rId4" cstate="print"/>
                  <a:tile tx="0" ty="0" sx="100000" sy="100000" flip="none" algn="tl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93" name="Straight Connector 292"/>
              <p:cNvCxnSpPr/>
              <p:nvPr/>
            </p:nvCxnSpPr>
            <p:spPr>
              <a:xfrm>
                <a:off x="6832915" y="879722"/>
                <a:ext cx="0" cy="292157"/>
              </a:xfrm>
              <a:prstGeom prst="line">
                <a:avLst/>
              </a:prstGeom>
              <a:ln w="28575"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Group 29"/>
          <p:cNvGrpSpPr/>
          <p:nvPr/>
        </p:nvGrpSpPr>
        <p:grpSpPr>
          <a:xfrm flipH="1">
            <a:off x="6988893" y="5785500"/>
            <a:ext cx="191038" cy="407450"/>
            <a:chOff x="6045319" y="5605994"/>
            <a:chExt cx="191038" cy="407450"/>
          </a:xfrm>
        </p:grpSpPr>
        <p:sp>
          <p:nvSpPr>
            <p:cNvPr id="330" name="Rounded Rectangle 329"/>
            <p:cNvSpPr/>
            <p:nvPr/>
          </p:nvSpPr>
          <p:spPr>
            <a:xfrm>
              <a:off x="6045319" y="5605994"/>
              <a:ext cx="45719" cy="40745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Rounded Rectangle 330"/>
            <p:cNvSpPr/>
            <p:nvPr/>
          </p:nvSpPr>
          <p:spPr>
            <a:xfrm>
              <a:off x="6093075" y="5635784"/>
              <a:ext cx="143282" cy="34787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2" name="Rounded Rectangle 331"/>
          <p:cNvSpPr/>
          <p:nvPr/>
        </p:nvSpPr>
        <p:spPr>
          <a:xfrm>
            <a:off x="6546980" y="5383417"/>
            <a:ext cx="253407" cy="36221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3" name="Straight Connector 332"/>
          <p:cNvCxnSpPr/>
          <p:nvPr/>
        </p:nvCxnSpPr>
        <p:spPr>
          <a:xfrm>
            <a:off x="6035431" y="5427451"/>
            <a:ext cx="491582" cy="2290"/>
          </a:xfrm>
          <a:prstGeom prst="line">
            <a:avLst/>
          </a:prstGeom>
          <a:ln>
            <a:solidFill>
              <a:srgbClr val="996633">
                <a:alpha val="32941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6033285" y="6574100"/>
            <a:ext cx="491582" cy="2290"/>
          </a:xfrm>
          <a:prstGeom prst="line">
            <a:avLst/>
          </a:prstGeom>
          <a:ln>
            <a:solidFill>
              <a:srgbClr val="996633">
                <a:alpha val="32941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Rounded Rectangle 338"/>
          <p:cNvSpPr/>
          <p:nvPr/>
        </p:nvSpPr>
        <p:spPr>
          <a:xfrm>
            <a:off x="5411704" y="5880085"/>
            <a:ext cx="1942016" cy="215378"/>
          </a:xfrm>
          <a:prstGeom prst="roundRect">
            <a:avLst/>
          </a:prstGeom>
          <a:solidFill>
            <a:schemeClr val="bg1">
              <a:lumMod val="85000"/>
              <a:alpha val="4117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339"/>
          <p:cNvGrpSpPr/>
          <p:nvPr/>
        </p:nvGrpSpPr>
        <p:grpSpPr>
          <a:xfrm rot="16200000">
            <a:off x="2428820" y="4861154"/>
            <a:ext cx="4665508" cy="2264836"/>
            <a:chOff x="1177407" y="1128612"/>
            <a:chExt cx="6705602" cy="3723773"/>
          </a:xfrm>
        </p:grpSpPr>
        <p:sp>
          <p:nvSpPr>
            <p:cNvPr id="341" name="Rounded Rectangle 340"/>
            <p:cNvSpPr/>
            <p:nvPr/>
          </p:nvSpPr>
          <p:spPr>
            <a:xfrm rot="5400000">
              <a:off x="5482212" y="2569038"/>
              <a:ext cx="3347004" cy="466155"/>
            </a:xfrm>
            <a:prstGeom prst="roundRect">
              <a:avLst>
                <a:gd name="adj" fmla="val 50000"/>
              </a:avLst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Rounded Rectangle 341"/>
            <p:cNvSpPr/>
            <p:nvPr/>
          </p:nvSpPr>
          <p:spPr>
            <a:xfrm rot="5400000">
              <a:off x="4701949" y="2569038"/>
              <a:ext cx="3347004" cy="466155"/>
            </a:xfrm>
            <a:prstGeom prst="roundRect">
              <a:avLst>
                <a:gd name="adj" fmla="val 50000"/>
              </a:avLst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Rounded Rectangle 342"/>
            <p:cNvSpPr/>
            <p:nvPr/>
          </p:nvSpPr>
          <p:spPr>
            <a:xfrm rot="5400000">
              <a:off x="2856624" y="2569038"/>
              <a:ext cx="3347004" cy="466155"/>
            </a:xfrm>
            <a:prstGeom prst="roundRect">
              <a:avLst>
                <a:gd name="adj" fmla="val 50000"/>
              </a:avLst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Rounded Rectangle 343"/>
            <p:cNvSpPr/>
            <p:nvPr/>
          </p:nvSpPr>
          <p:spPr>
            <a:xfrm rot="5400000">
              <a:off x="989360" y="2569036"/>
              <a:ext cx="3347004" cy="466155"/>
            </a:xfrm>
            <a:prstGeom prst="roundRect">
              <a:avLst>
                <a:gd name="adj" fmla="val 50000"/>
              </a:avLst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Rounded Rectangle 344"/>
            <p:cNvSpPr/>
            <p:nvPr/>
          </p:nvSpPr>
          <p:spPr>
            <a:xfrm rot="5400000">
              <a:off x="215333" y="2569036"/>
              <a:ext cx="3347004" cy="466155"/>
            </a:xfrm>
            <a:prstGeom prst="roundRect">
              <a:avLst>
                <a:gd name="adj" fmla="val 50000"/>
              </a:avLst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Rounded Rectangle 345"/>
            <p:cNvSpPr/>
            <p:nvPr/>
          </p:nvSpPr>
          <p:spPr>
            <a:xfrm>
              <a:off x="1177407" y="4033773"/>
              <a:ext cx="6705602" cy="818612"/>
            </a:xfrm>
            <a:prstGeom prst="roundRect">
              <a:avLst>
                <a:gd name="adj" fmla="val 33823"/>
              </a:avLst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2" name="Rounded Rectangle 221"/>
          <p:cNvSpPr/>
          <p:nvPr/>
        </p:nvSpPr>
        <p:spPr>
          <a:xfrm>
            <a:off x="5403273" y="5880085"/>
            <a:ext cx="1928501" cy="215378"/>
          </a:xfrm>
          <a:prstGeom prst="roundRect">
            <a:avLst/>
          </a:prstGeom>
          <a:solidFill>
            <a:schemeClr val="bg1">
              <a:lumMod val="85000"/>
              <a:alpha val="4117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Rectangle 254"/>
          <p:cNvSpPr/>
          <p:nvPr/>
        </p:nvSpPr>
        <p:spPr>
          <a:xfrm>
            <a:off x="6521823" y="5880605"/>
            <a:ext cx="787330" cy="21415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Flowchart: Delay 255"/>
          <p:cNvSpPr/>
          <p:nvPr/>
        </p:nvSpPr>
        <p:spPr>
          <a:xfrm>
            <a:off x="7280497" y="5750083"/>
            <a:ext cx="72513" cy="475383"/>
          </a:xfrm>
          <a:prstGeom prst="flowChartDela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ounded Rectangle 324"/>
          <p:cNvSpPr/>
          <p:nvPr/>
        </p:nvSpPr>
        <p:spPr>
          <a:xfrm>
            <a:off x="6717520" y="5875282"/>
            <a:ext cx="311787" cy="215378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9"/>
          <p:cNvGrpSpPr/>
          <p:nvPr/>
        </p:nvGrpSpPr>
        <p:grpSpPr>
          <a:xfrm>
            <a:off x="6549110" y="5784049"/>
            <a:ext cx="191038" cy="407450"/>
            <a:chOff x="6045319" y="5605994"/>
            <a:chExt cx="191038" cy="407450"/>
          </a:xfrm>
        </p:grpSpPr>
        <p:sp>
          <p:nvSpPr>
            <p:cNvPr id="327" name="Rounded Rectangle 326"/>
            <p:cNvSpPr/>
            <p:nvPr/>
          </p:nvSpPr>
          <p:spPr>
            <a:xfrm>
              <a:off x="6045319" y="5605994"/>
              <a:ext cx="45719" cy="40745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Rounded Rectangle 327"/>
            <p:cNvSpPr/>
            <p:nvPr/>
          </p:nvSpPr>
          <p:spPr>
            <a:xfrm>
              <a:off x="6093075" y="5635784"/>
              <a:ext cx="143282" cy="34787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7" name="Rounded Rectangle 346"/>
          <p:cNvSpPr/>
          <p:nvPr/>
        </p:nvSpPr>
        <p:spPr>
          <a:xfrm>
            <a:off x="5982066" y="5784151"/>
            <a:ext cx="45719" cy="4074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347"/>
          <p:cNvGrpSpPr/>
          <p:nvPr/>
        </p:nvGrpSpPr>
        <p:grpSpPr>
          <a:xfrm rot="10800000">
            <a:off x="5783221" y="5767881"/>
            <a:ext cx="197123" cy="449758"/>
            <a:chOff x="6303596" y="6222662"/>
            <a:chExt cx="197123" cy="449758"/>
          </a:xfrm>
          <a:solidFill>
            <a:srgbClr val="000000">
              <a:alpha val="16078"/>
            </a:srgbClr>
          </a:solidFill>
        </p:grpSpPr>
        <p:sp>
          <p:nvSpPr>
            <p:cNvPr id="349" name="Rounded Rectangle 348"/>
            <p:cNvSpPr/>
            <p:nvPr/>
          </p:nvSpPr>
          <p:spPr>
            <a:xfrm>
              <a:off x="6303596" y="6222662"/>
              <a:ext cx="47940" cy="44975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Rounded Rectangle 349"/>
            <p:cNvSpPr/>
            <p:nvPr/>
          </p:nvSpPr>
          <p:spPr>
            <a:xfrm>
              <a:off x="6350476" y="6336956"/>
              <a:ext cx="150243" cy="228615"/>
            </a:xfrm>
            <a:prstGeom prst="roundRect">
              <a:avLst>
                <a:gd name="adj" fmla="val 378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5" name="Straight Arrow Connector 204"/>
          <p:cNvCxnSpPr/>
          <p:nvPr/>
        </p:nvCxnSpPr>
        <p:spPr>
          <a:xfrm>
            <a:off x="2407290" y="982132"/>
            <a:ext cx="1775604" cy="3311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6" name="Group 245"/>
          <p:cNvGrpSpPr/>
          <p:nvPr/>
        </p:nvGrpSpPr>
        <p:grpSpPr>
          <a:xfrm>
            <a:off x="3293494" y="32364"/>
            <a:ext cx="2523644" cy="3366290"/>
            <a:chOff x="3293494" y="32364"/>
            <a:chExt cx="2523644" cy="3366290"/>
          </a:xfrm>
        </p:grpSpPr>
        <p:sp>
          <p:nvSpPr>
            <p:cNvPr id="187" name="Rectangle 186"/>
            <p:cNvSpPr/>
            <p:nvPr/>
          </p:nvSpPr>
          <p:spPr>
            <a:xfrm rot="16200000">
              <a:off x="2856868" y="468990"/>
              <a:ext cx="3366290" cy="2493038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/>
            <p:cNvSpPr/>
            <p:nvPr/>
          </p:nvSpPr>
          <p:spPr>
            <a:xfrm rot="10800000">
              <a:off x="3923313" y="2760458"/>
              <a:ext cx="364214" cy="364214"/>
            </a:xfrm>
            <a:prstGeom prst="ellipse">
              <a:avLst/>
            </a:prstGeom>
            <a:solidFill>
              <a:srgbClr val="000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/>
            <p:cNvSpPr/>
            <p:nvPr/>
          </p:nvSpPr>
          <p:spPr>
            <a:xfrm rot="10800000">
              <a:off x="3923313" y="283958"/>
              <a:ext cx="364214" cy="364214"/>
            </a:xfrm>
            <a:prstGeom prst="ellipse">
              <a:avLst/>
            </a:prstGeom>
            <a:solidFill>
              <a:srgbClr val="000000">
                <a:alpha val="3294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3379708" y="2388965"/>
              <a:ext cx="426720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000" b="1" dirty="0" smtClean="0"/>
                <a:t>D</a:t>
              </a:r>
              <a:endParaRPr lang="en-US" sz="3000" b="1" dirty="0"/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4226949" y="983412"/>
              <a:ext cx="862642" cy="1518249"/>
            </a:xfrm>
            <a:prstGeom prst="roundRect">
              <a:avLst/>
            </a:prstGeom>
            <a:solidFill>
              <a:schemeClr val="tx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ounded Rectangle 200"/>
            <p:cNvSpPr/>
            <p:nvPr/>
          </p:nvSpPr>
          <p:spPr>
            <a:xfrm rot="16200000">
              <a:off x="4833670" y="1201947"/>
              <a:ext cx="862642" cy="1092683"/>
            </a:xfrm>
            <a:prstGeom prst="roundRect">
              <a:avLst/>
            </a:prstGeom>
            <a:solidFill>
              <a:schemeClr val="tx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4483325" y="1284221"/>
              <a:ext cx="163902" cy="9144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4431705" y="1252151"/>
              <a:ext cx="52807" cy="97854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4645556" y="1252151"/>
              <a:ext cx="52807" cy="97854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4903839" y="1435510"/>
              <a:ext cx="734961" cy="20401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4844373" y="1361872"/>
              <a:ext cx="9727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000023</a:t>
              </a:r>
              <a:endParaRPr lang="en-US" dirty="0"/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126361" y="1733995"/>
            <a:ext cx="1229787" cy="1470360"/>
            <a:chOff x="126361" y="1733995"/>
            <a:chExt cx="1229787" cy="1470360"/>
          </a:xfrm>
        </p:grpSpPr>
        <p:grpSp>
          <p:nvGrpSpPr>
            <p:cNvPr id="271" name="Group 156"/>
            <p:cNvGrpSpPr/>
            <p:nvPr/>
          </p:nvGrpSpPr>
          <p:grpSpPr>
            <a:xfrm>
              <a:off x="126361" y="1733995"/>
              <a:ext cx="826152" cy="407450"/>
              <a:chOff x="854587" y="3159383"/>
              <a:chExt cx="826152" cy="407450"/>
            </a:xfrm>
          </p:grpSpPr>
          <p:sp>
            <p:nvSpPr>
              <p:cNvPr id="278" name="Rounded Rectangle 277"/>
              <p:cNvSpPr/>
              <p:nvPr/>
            </p:nvSpPr>
            <p:spPr>
              <a:xfrm>
                <a:off x="854587" y="3159383"/>
                <a:ext cx="87185" cy="407450"/>
              </a:xfrm>
              <a:prstGeom prst="roundRect">
                <a:avLst/>
              </a:prstGeom>
              <a:blipFill>
                <a:blip r:embed="rId3" cstate="print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TextBox 278"/>
              <p:cNvSpPr txBox="1"/>
              <p:nvPr/>
            </p:nvSpPr>
            <p:spPr>
              <a:xfrm>
                <a:off x="874556" y="3214233"/>
                <a:ext cx="80618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/>
                  <a:t>= </a:t>
                </a:r>
                <a:r>
                  <a:rPr lang="en-US" sz="1200" b="1" dirty="0" smtClean="0"/>
                  <a:t>Felt Pad</a:t>
                </a:r>
                <a:endParaRPr lang="en-US" sz="1200" b="1" dirty="0"/>
              </a:p>
            </p:txBody>
          </p:sp>
        </p:grpSp>
        <p:grpSp>
          <p:nvGrpSpPr>
            <p:cNvPr id="272" name="Group 159"/>
            <p:cNvGrpSpPr/>
            <p:nvPr/>
          </p:nvGrpSpPr>
          <p:grpSpPr>
            <a:xfrm>
              <a:off x="126361" y="2265450"/>
              <a:ext cx="1229787" cy="407450"/>
              <a:chOff x="854587" y="3159383"/>
              <a:chExt cx="1229787" cy="407450"/>
            </a:xfrm>
          </p:grpSpPr>
          <p:sp>
            <p:nvSpPr>
              <p:cNvPr id="276" name="Rounded Rectangle 275"/>
              <p:cNvSpPr/>
              <p:nvPr/>
            </p:nvSpPr>
            <p:spPr>
              <a:xfrm>
                <a:off x="854587" y="3159383"/>
                <a:ext cx="87185" cy="407450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TextBox 276"/>
              <p:cNvSpPr txBox="1"/>
              <p:nvPr/>
            </p:nvSpPr>
            <p:spPr>
              <a:xfrm>
                <a:off x="874556" y="3214233"/>
                <a:ext cx="1209818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/>
                  <a:t>= Teflon Washer</a:t>
                </a:r>
                <a:endParaRPr lang="en-US" sz="1200" b="1" dirty="0"/>
              </a:p>
            </p:txBody>
          </p:sp>
        </p:grpSp>
        <p:grpSp>
          <p:nvGrpSpPr>
            <p:cNvPr id="273" name="Group 165"/>
            <p:cNvGrpSpPr/>
            <p:nvPr/>
          </p:nvGrpSpPr>
          <p:grpSpPr>
            <a:xfrm>
              <a:off x="126361" y="2796905"/>
              <a:ext cx="1212860" cy="407450"/>
              <a:chOff x="229878" y="3570439"/>
              <a:chExt cx="1212860" cy="407450"/>
            </a:xfrm>
          </p:grpSpPr>
          <p:sp>
            <p:nvSpPr>
              <p:cNvPr id="274" name="Rounded Rectangle 273"/>
              <p:cNvSpPr/>
              <p:nvPr/>
            </p:nvSpPr>
            <p:spPr>
              <a:xfrm>
                <a:off x="229878" y="3570439"/>
                <a:ext cx="87185" cy="40745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5" name="TextBox 274"/>
              <p:cNvSpPr txBox="1"/>
              <p:nvPr/>
            </p:nvSpPr>
            <p:spPr>
              <a:xfrm>
                <a:off x="249847" y="3625289"/>
                <a:ext cx="1192891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/>
                  <a:t>= Metal Washer</a:t>
                </a:r>
                <a:endParaRPr lang="en-US" sz="1200" b="1" dirty="0"/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 rot="16200000">
            <a:off x="746059" y="1554753"/>
            <a:ext cx="6827004" cy="3747121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 rot="5400000">
            <a:off x="5429510" y="5746710"/>
            <a:ext cx="1717134" cy="482483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ounded Rectangle 88"/>
          <p:cNvSpPr/>
          <p:nvPr/>
        </p:nvSpPr>
        <p:spPr>
          <a:xfrm rot="5400000">
            <a:off x="2905539" y="1419178"/>
            <a:ext cx="3337686" cy="567067"/>
          </a:xfrm>
          <a:prstGeom prst="roundRect">
            <a:avLst>
              <a:gd name="adj" fmla="val 49514"/>
            </a:avLst>
          </a:prstGeom>
          <a:blipFill>
            <a:blip r:embed="rId4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4362990" y="1183295"/>
            <a:ext cx="401072" cy="5539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 smtClean="0"/>
              <a:t>C</a:t>
            </a:r>
            <a:endParaRPr lang="en-US" sz="30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5033455" y="5880085"/>
            <a:ext cx="2298319" cy="215378"/>
          </a:xfrm>
          <a:prstGeom prst="roundRect">
            <a:avLst/>
          </a:prstGeom>
          <a:solidFill>
            <a:schemeClr val="bg1">
              <a:lumMod val="85000"/>
              <a:alpha val="4117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TextBox 143"/>
          <p:cNvSpPr txBox="1"/>
          <p:nvPr/>
        </p:nvSpPr>
        <p:spPr>
          <a:xfrm>
            <a:off x="6654097" y="3962928"/>
            <a:ext cx="482633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Drag</a:t>
            </a:r>
            <a:endParaRPr lang="en-US" sz="1200" b="1" dirty="0"/>
          </a:p>
        </p:txBody>
      </p:sp>
      <p:cxnSp>
        <p:nvCxnSpPr>
          <p:cNvPr id="145" name="Straight Arrow Connector 144"/>
          <p:cNvCxnSpPr/>
          <p:nvPr/>
        </p:nvCxnSpPr>
        <p:spPr>
          <a:xfrm flipH="1">
            <a:off x="6709588" y="4216898"/>
            <a:ext cx="136678" cy="11347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3" name="Group 112"/>
          <p:cNvGrpSpPr/>
          <p:nvPr/>
        </p:nvGrpSpPr>
        <p:grpSpPr>
          <a:xfrm>
            <a:off x="2254552" y="3416815"/>
            <a:ext cx="4125306" cy="310359"/>
            <a:chOff x="376518" y="5042642"/>
            <a:chExt cx="2271104" cy="163828"/>
          </a:xfrm>
        </p:grpSpPr>
        <p:grpSp>
          <p:nvGrpSpPr>
            <p:cNvPr id="118" name="Group 230"/>
            <p:cNvGrpSpPr/>
            <p:nvPr/>
          </p:nvGrpSpPr>
          <p:grpSpPr>
            <a:xfrm>
              <a:off x="376518" y="5042642"/>
              <a:ext cx="1226426" cy="161370"/>
              <a:chOff x="376518" y="5042642"/>
              <a:chExt cx="1226426" cy="161370"/>
            </a:xfrm>
          </p:grpSpPr>
          <p:cxnSp>
            <p:nvCxnSpPr>
              <p:cNvPr id="134" name="Straight Connector 133"/>
              <p:cNvCxnSpPr/>
              <p:nvPr/>
            </p:nvCxnSpPr>
            <p:spPr>
              <a:xfrm flipV="1">
                <a:off x="376518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flipV="1">
                <a:off x="732936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flipV="1">
                <a:off x="1077064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flipV="1">
                <a:off x="1423650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flipH="1" flipV="1">
                <a:off x="555813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flipH="1" flipV="1">
                <a:off x="9040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flipH="1" flipV="1">
                <a:off x="12498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9" name="Group 231"/>
            <p:cNvGrpSpPr/>
            <p:nvPr/>
          </p:nvGrpSpPr>
          <p:grpSpPr>
            <a:xfrm>
              <a:off x="1600491" y="5045100"/>
              <a:ext cx="1047131" cy="161370"/>
              <a:chOff x="555813" y="5042642"/>
              <a:chExt cx="1047131" cy="161370"/>
            </a:xfrm>
          </p:grpSpPr>
          <p:cxnSp>
            <p:nvCxnSpPr>
              <p:cNvPr id="122" name="Straight Connector 121"/>
              <p:cNvCxnSpPr/>
              <p:nvPr/>
            </p:nvCxnSpPr>
            <p:spPr>
              <a:xfrm flipV="1">
                <a:off x="732936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flipV="1">
                <a:off x="1077064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flipV="1">
                <a:off x="1423650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flipH="1" flipV="1">
                <a:off x="555813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flipH="1" flipV="1">
                <a:off x="9040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flipH="1" flipV="1">
                <a:off x="12498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142"/>
          <p:cNvGrpSpPr/>
          <p:nvPr/>
        </p:nvGrpSpPr>
        <p:grpSpPr>
          <a:xfrm>
            <a:off x="5910436" y="5337291"/>
            <a:ext cx="695895" cy="449758"/>
            <a:chOff x="5446508" y="5337291"/>
            <a:chExt cx="695895" cy="449758"/>
          </a:xfrm>
        </p:grpSpPr>
        <p:grpSp>
          <p:nvGrpSpPr>
            <p:cNvPr id="10" name="Group 36"/>
            <p:cNvGrpSpPr/>
            <p:nvPr/>
          </p:nvGrpSpPr>
          <p:grpSpPr>
            <a:xfrm>
              <a:off x="5542364" y="5337291"/>
              <a:ext cx="182622" cy="449758"/>
              <a:chOff x="6076855" y="5605994"/>
              <a:chExt cx="174162" cy="407450"/>
            </a:xfrm>
          </p:grpSpPr>
          <p:sp>
            <p:nvSpPr>
              <p:cNvPr id="141" name="Rounded Rectangle 140"/>
              <p:cNvSpPr/>
              <p:nvPr/>
            </p:nvSpPr>
            <p:spPr>
              <a:xfrm>
                <a:off x="6076855" y="5605994"/>
                <a:ext cx="45719" cy="407450"/>
              </a:xfrm>
              <a:prstGeom prst="roundRect">
                <a:avLst/>
              </a:prstGeom>
              <a:solidFill>
                <a:srgbClr val="40404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Rounded Rectangle 141"/>
              <p:cNvSpPr/>
              <p:nvPr/>
            </p:nvSpPr>
            <p:spPr>
              <a:xfrm>
                <a:off x="6107734" y="5709537"/>
                <a:ext cx="143283" cy="207110"/>
              </a:xfrm>
              <a:prstGeom prst="roundRect">
                <a:avLst/>
              </a:prstGeom>
              <a:solidFill>
                <a:srgbClr val="40404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1" name="Rounded Rectangle 130"/>
            <p:cNvSpPr/>
            <p:nvPr/>
          </p:nvSpPr>
          <p:spPr>
            <a:xfrm>
              <a:off x="5446508" y="5358445"/>
              <a:ext cx="45719" cy="407450"/>
            </a:xfrm>
            <a:prstGeom prst="roundRect">
              <a:avLst/>
            </a:prstGeom>
            <a:blipFill>
              <a:blip r:embed="rId5" cstate="print"/>
              <a:tile tx="0" ty="0" sx="100000" sy="100000" flip="none" algn="tl"/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Connector 131"/>
            <p:cNvCxnSpPr/>
            <p:nvPr/>
          </p:nvCxnSpPr>
          <p:spPr>
            <a:xfrm>
              <a:off x="5515957" y="5369198"/>
              <a:ext cx="0" cy="38594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Rounded Rectangle 138"/>
            <p:cNvSpPr/>
            <p:nvPr/>
          </p:nvSpPr>
          <p:spPr>
            <a:xfrm>
              <a:off x="5521598" y="5495751"/>
              <a:ext cx="620805" cy="132838"/>
            </a:xfrm>
            <a:prstGeom prst="roundRect">
              <a:avLst/>
            </a:prstGeom>
            <a:solidFill>
              <a:srgbClr val="000000">
                <a:alpha val="36863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0" name="Straight Connector 139"/>
            <p:cNvCxnSpPr/>
            <p:nvPr/>
          </p:nvCxnSpPr>
          <p:spPr>
            <a:xfrm>
              <a:off x="6049263" y="5480001"/>
              <a:ext cx="0" cy="16433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Rectangle 120"/>
          <p:cNvSpPr/>
          <p:nvPr/>
        </p:nvSpPr>
        <p:spPr>
          <a:xfrm>
            <a:off x="6521823" y="5880605"/>
            <a:ext cx="787330" cy="21415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lowchart: Delay 73"/>
          <p:cNvSpPr/>
          <p:nvPr/>
        </p:nvSpPr>
        <p:spPr>
          <a:xfrm>
            <a:off x="7280497" y="5750083"/>
            <a:ext cx="72513" cy="475383"/>
          </a:xfrm>
          <a:prstGeom prst="flowChartDela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 rot="5400000">
            <a:off x="6347615" y="5289365"/>
            <a:ext cx="1796132" cy="9216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TextBox 231"/>
          <p:cNvSpPr txBox="1"/>
          <p:nvPr/>
        </p:nvSpPr>
        <p:spPr>
          <a:xfrm>
            <a:off x="5441180" y="4062324"/>
            <a:ext cx="417102" cy="5539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 smtClean="0"/>
              <a:t>A</a:t>
            </a:r>
            <a:endParaRPr lang="en-US" sz="3000" b="1" dirty="0"/>
          </a:p>
        </p:txBody>
      </p:sp>
      <p:sp>
        <p:nvSpPr>
          <p:cNvPr id="233" name="TextBox 232"/>
          <p:cNvSpPr txBox="1"/>
          <p:nvPr/>
        </p:nvSpPr>
        <p:spPr>
          <a:xfrm>
            <a:off x="6806158" y="970043"/>
            <a:ext cx="185903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i="1" u="sng" dirty="0" smtClean="0"/>
              <a:t>This Drawing NOT to Scale</a:t>
            </a:r>
            <a:endParaRPr lang="en-US" sz="1200" b="1" i="1" u="sng" dirty="0"/>
          </a:p>
        </p:txBody>
      </p:sp>
      <p:grpSp>
        <p:nvGrpSpPr>
          <p:cNvPr id="245" name="Group 244"/>
          <p:cNvGrpSpPr/>
          <p:nvPr/>
        </p:nvGrpSpPr>
        <p:grpSpPr>
          <a:xfrm>
            <a:off x="7111828" y="4365260"/>
            <a:ext cx="1544524" cy="353722"/>
            <a:chOff x="6604108" y="4365260"/>
            <a:chExt cx="1544524" cy="353722"/>
          </a:xfrm>
        </p:grpSpPr>
        <p:sp>
          <p:nvSpPr>
            <p:cNvPr id="246" name="Rounded Rectangle 245"/>
            <p:cNvSpPr/>
            <p:nvPr/>
          </p:nvSpPr>
          <p:spPr>
            <a:xfrm>
              <a:off x="6604108" y="4516193"/>
              <a:ext cx="1520093" cy="7057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7" name="Group 44"/>
            <p:cNvGrpSpPr/>
            <p:nvPr/>
          </p:nvGrpSpPr>
          <p:grpSpPr>
            <a:xfrm flipH="1">
              <a:off x="6619435" y="4462828"/>
              <a:ext cx="71215" cy="177307"/>
              <a:chOff x="6045319" y="5605994"/>
              <a:chExt cx="197646" cy="407450"/>
            </a:xfrm>
          </p:grpSpPr>
          <p:sp>
            <p:nvSpPr>
              <p:cNvPr id="260" name="Rounded Rectangle 259"/>
              <p:cNvSpPr/>
              <p:nvPr/>
            </p:nvSpPr>
            <p:spPr>
              <a:xfrm>
                <a:off x="6045319" y="5605994"/>
                <a:ext cx="45719" cy="40745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Rounded Rectangle 260"/>
              <p:cNvSpPr/>
              <p:nvPr/>
            </p:nvSpPr>
            <p:spPr>
              <a:xfrm>
                <a:off x="6099682" y="5635783"/>
                <a:ext cx="143283" cy="34787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8" name="Flowchart: Delay 247"/>
            <p:cNvSpPr/>
            <p:nvPr/>
          </p:nvSpPr>
          <p:spPr>
            <a:xfrm>
              <a:off x="8102913" y="4462747"/>
              <a:ext cx="45719" cy="174653"/>
            </a:xfrm>
            <a:prstGeom prst="flowChartDela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9" name="Group 396"/>
            <p:cNvGrpSpPr/>
            <p:nvPr/>
          </p:nvGrpSpPr>
          <p:grpSpPr>
            <a:xfrm>
              <a:off x="6806428" y="4365260"/>
              <a:ext cx="1283520" cy="353722"/>
              <a:chOff x="6832915" y="874325"/>
              <a:chExt cx="933918" cy="297554"/>
            </a:xfrm>
          </p:grpSpPr>
          <p:sp>
            <p:nvSpPr>
              <p:cNvPr id="250" name="Flowchart: Delay 249"/>
              <p:cNvSpPr/>
              <p:nvPr/>
            </p:nvSpPr>
            <p:spPr>
              <a:xfrm>
                <a:off x="6842795" y="882247"/>
                <a:ext cx="71343" cy="275759"/>
              </a:xfrm>
              <a:prstGeom prst="flowChartDelay">
                <a:avLst/>
              </a:prstGeom>
              <a:blipFill>
                <a:blip r:embed="rId6" cstate="print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Flowchart: Delay 250"/>
              <p:cNvSpPr/>
              <p:nvPr/>
            </p:nvSpPr>
            <p:spPr>
              <a:xfrm flipH="1">
                <a:off x="7685296" y="882247"/>
                <a:ext cx="71343" cy="275759"/>
              </a:xfrm>
              <a:prstGeom prst="flowChartDelay">
                <a:avLst/>
              </a:prstGeom>
              <a:blipFill>
                <a:blip r:embed="rId6" cstate="print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2" name="Straight Connector 251"/>
              <p:cNvCxnSpPr/>
              <p:nvPr/>
            </p:nvCxnSpPr>
            <p:spPr>
              <a:xfrm>
                <a:off x="7766833" y="874325"/>
                <a:ext cx="0" cy="292157"/>
              </a:xfrm>
              <a:prstGeom prst="line">
                <a:avLst/>
              </a:prstGeom>
              <a:ln w="28575"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3" name="Rounded Rectangle 252"/>
              <p:cNvSpPr/>
              <p:nvPr/>
            </p:nvSpPr>
            <p:spPr>
              <a:xfrm>
                <a:off x="6900548" y="986430"/>
                <a:ext cx="790924" cy="75947"/>
              </a:xfrm>
              <a:prstGeom prst="roundRect">
                <a:avLst/>
              </a:prstGeom>
              <a:blipFill>
                <a:blip r:embed="rId6" cstate="print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4" name="Group 59"/>
              <p:cNvGrpSpPr/>
              <p:nvPr/>
            </p:nvGrpSpPr>
            <p:grpSpPr>
              <a:xfrm>
                <a:off x="6888106" y="882508"/>
                <a:ext cx="824511" cy="275237"/>
                <a:chOff x="6474257" y="4913950"/>
                <a:chExt cx="577942" cy="192928"/>
              </a:xfrm>
              <a:blipFill>
                <a:blip r:embed="rId6"/>
                <a:tile tx="0" ty="0" sx="100000" sy="100000" flip="none" algn="tl"/>
              </a:blipFill>
            </p:grpSpPr>
            <p:sp>
              <p:nvSpPr>
                <p:cNvPr id="256" name="Moon 255"/>
                <p:cNvSpPr/>
                <p:nvPr/>
              </p:nvSpPr>
              <p:spPr>
                <a:xfrm rot="16200000">
                  <a:off x="6708557" y="4679650"/>
                  <a:ext cx="108917" cy="577518"/>
                </a:xfrm>
                <a:prstGeom prst="moon">
                  <a:avLst/>
                </a:prstGeom>
                <a:blipFill>
                  <a:blip r:embed="rId6" cstate="print"/>
                  <a:tile tx="0" ty="0" sx="100000" sy="100000" flip="none" algn="tl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7" name="Moon 256"/>
                <p:cNvSpPr/>
                <p:nvPr/>
              </p:nvSpPr>
              <p:spPr>
                <a:xfrm rot="5400000" flipV="1">
                  <a:off x="6708981" y="4763661"/>
                  <a:ext cx="108917" cy="577518"/>
                </a:xfrm>
                <a:prstGeom prst="moon">
                  <a:avLst/>
                </a:prstGeom>
                <a:blipFill>
                  <a:blip r:embed="rId6" cstate="print"/>
                  <a:tile tx="0" ty="0" sx="100000" sy="100000" flip="none" algn="tl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8" name="Moon 257"/>
                <p:cNvSpPr/>
                <p:nvPr/>
              </p:nvSpPr>
              <p:spPr>
                <a:xfrm rot="10800000">
                  <a:off x="6478174" y="4925618"/>
                  <a:ext cx="108917" cy="170554"/>
                </a:xfrm>
                <a:prstGeom prst="moon">
                  <a:avLst>
                    <a:gd name="adj" fmla="val 87500"/>
                  </a:avLst>
                </a:prstGeom>
                <a:blipFill>
                  <a:blip r:embed="rId6" cstate="print"/>
                  <a:tile tx="0" ty="0" sx="100000" sy="100000" flip="none" algn="tl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9" name="Moon 258"/>
                <p:cNvSpPr/>
                <p:nvPr/>
              </p:nvSpPr>
              <p:spPr>
                <a:xfrm rot="10800000" flipH="1">
                  <a:off x="6939899" y="4926040"/>
                  <a:ext cx="108917" cy="170554"/>
                </a:xfrm>
                <a:prstGeom prst="moon">
                  <a:avLst>
                    <a:gd name="adj" fmla="val 87500"/>
                  </a:avLst>
                </a:prstGeom>
                <a:blipFill>
                  <a:blip r:embed="rId6" cstate="print"/>
                  <a:tile tx="0" ty="0" sx="100000" sy="100000" flip="none" algn="tl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55" name="Straight Connector 254"/>
              <p:cNvCxnSpPr/>
              <p:nvPr/>
            </p:nvCxnSpPr>
            <p:spPr>
              <a:xfrm>
                <a:off x="6832915" y="879722"/>
                <a:ext cx="0" cy="292157"/>
              </a:xfrm>
              <a:prstGeom prst="line">
                <a:avLst/>
              </a:prstGeom>
              <a:ln w="28575"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62" name="Rounded Rectangle 261"/>
          <p:cNvSpPr/>
          <p:nvPr/>
        </p:nvSpPr>
        <p:spPr>
          <a:xfrm>
            <a:off x="6717520" y="5875282"/>
            <a:ext cx="311787" cy="215378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29"/>
          <p:cNvGrpSpPr/>
          <p:nvPr/>
        </p:nvGrpSpPr>
        <p:grpSpPr>
          <a:xfrm>
            <a:off x="6549110" y="5784049"/>
            <a:ext cx="191038" cy="407450"/>
            <a:chOff x="6045319" y="5605994"/>
            <a:chExt cx="191038" cy="407450"/>
          </a:xfrm>
        </p:grpSpPr>
        <p:sp>
          <p:nvSpPr>
            <p:cNvPr id="27" name="Rounded Rectangle 26"/>
            <p:cNvSpPr/>
            <p:nvPr/>
          </p:nvSpPr>
          <p:spPr>
            <a:xfrm>
              <a:off x="6045319" y="5605994"/>
              <a:ext cx="45719" cy="40745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6093075" y="5635784"/>
              <a:ext cx="143282" cy="34787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29"/>
          <p:cNvGrpSpPr/>
          <p:nvPr/>
        </p:nvGrpSpPr>
        <p:grpSpPr>
          <a:xfrm flipH="1">
            <a:off x="6988893" y="5785500"/>
            <a:ext cx="191038" cy="407450"/>
            <a:chOff x="6045319" y="5605994"/>
            <a:chExt cx="191038" cy="407450"/>
          </a:xfrm>
        </p:grpSpPr>
        <p:sp>
          <p:nvSpPr>
            <p:cNvPr id="125" name="Rounded Rectangle 124"/>
            <p:cNvSpPr/>
            <p:nvPr/>
          </p:nvSpPr>
          <p:spPr>
            <a:xfrm>
              <a:off x="6045319" y="5605994"/>
              <a:ext cx="45719" cy="40745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6093075" y="5635784"/>
              <a:ext cx="143282" cy="34787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7" name="Rounded Rectangle 276"/>
          <p:cNvSpPr/>
          <p:nvPr/>
        </p:nvSpPr>
        <p:spPr>
          <a:xfrm>
            <a:off x="6546980" y="5383417"/>
            <a:ext cx="253407" cy="36221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ounded Rectangle 145"/>
          <p:cNvSpPr/>
          <p:nvPr/>
        </p:nvSpPr>
        <p:spPr>
          <a:xfrm>
            <a:off x="3750784" y="30736"/>
            <a:ext cx="1661031" cy="379709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ounded Rectangle 146"/>
          <p:cNvSpPr/>
          <p:nvPr/>
        </p:nvSpPr>
        <p:spPr>
          <a:xfrm>
            <a:off x="3757188" y="2995492"/>
            <a:ext cx="1661031" cy="379709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8" name="Group 147"/>
          <p:cNvGrpSpPr/>
          <p:nvPr/>
        </p:nvGrpSpPr>
        <p:grpSpPr>
          <a:xfrm rot="5400000">
            <a:off x="4327871" y="2425784"/>
            <a:ext cx="520120" cy="565235"/>
            <a:chOff x="5677956" y="5651935"/>
            <a:chExt cx="335634" cy="364747"/>
          </a:xfrm>
        </p:grpSpPr>
        <p:cxnSp>
          <p:nvCxnSpPr>
            <p:cNvPr id="149" name="Straight Connector 148"/>
            <p:cNvCxnSpPr/>
            <p:nvPr/>
          </p:nvCxnSpPr>
          <p:spPr>
            <a:xfrm rot="300000" flipH="1">
              <a:off x="5677956" y="5651935"/>
              <a:ext cx="0" cy="3647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300000" flipH="1">
              <a:off x="5708562" y="5651935"/>
              <a:ext cx="0" cy="3647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rot="300000" flipH="1">
              <a:off x="5739168" y="5651935"/>
              <a:ext cx="0" cy="3647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rot="300000" flipH="1">
              <a:off x="5769774" y="5651935"/>
              <a:ext cx="0" cy="3647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300000" flipH="1">
              <a:off x="5800380" y="5651935"/>
              <a:ext cx="0" cy="3647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300000" flipH="1">
              <a:off x="5830986" y="5651935"/>
              <a:ext cx="0" cy="3647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rot="300000" flipH="1">
              <a:off x="5861592" y="5651935"/>
              <a:ext cx="0" cy="3647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rot="300000" flipH="1">
              <a:off x="5892198" y="5651935"/>
              <a:ext cx="0" cy="3647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300000" flipH="1">
              <a:off x="5922804" y="5651935"/>
              <a:ext cx="0" cy="3647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300000" flipH="1">
              <a:off x="5953410" y="5651935"/>
              <a:ext cx="0" cy="3647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300000" flipH="1">
              <a:off x="6013590" y="5651935"/>
              <a:ext cx="0" cy="3647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rot="300000" flipH="1">
              <a:off x="5983676" y="5651935"/>
              <a:ext cx="0" cy="3647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09"/>
          <p:cNvGrpSpPr/>
          <p:nvPr/>
        </p:nvGrpSpPr>
        <p:grpSpPr>
          <a:xfrm rot="5400000">
            <a:off x="3512395" y="1099244"/>
            <a:ext cx="2116247" cy="758845"/>
            <a:chOff x="5255056" y="4362395"/>
            <a:chExt cx="2116247" cy="758845"/>
          </a:xfrm>
        </p:grpSpPr>
        <p:grpSp>
          <p:nvGrpSpPr>
            <p:cNvPr id="7" name="Group 89"/>
            <p:cNvGrpSpPr/>
            <p:nvPr/>
          </p:nvGrpSpPr>
          <p:grpSpPr>
            <a:xfrm>
              <a:off x="5255056" y="4369769"/>
              <a:ext cx="338051" cy="751471"/>
              <a:chOff x="5447607" y="4328191"/>
              <a:chExt cx="338051" cy="565268"/>
            </a:xfrm>
          </p:grpSpPr>
          <p:sp>
            <p:nvSpPr>
              <p:cNvPr id="91" name="Rectangle 90"/>
              <p:cNvSpPr/>
              <p:nvPr/>
            </p:nvSpPr>
            <p:spPr>
              <a:xfrm>
                <a:off x="5447607" y="4328191"/>
                <a:ext cx="338051" cy="565268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5491941" y="4361441"/>
                <a:ext cx="249382" cy="45719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5491941" y="4426049"/>
                <a:ext cx="249382" cy="45719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5491941" y="4490658"/>
                <a:ext cx="249382" cy="45719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5491941" y="4555270"/>
                <a:ext cx="249382" cy="45719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5491941" y="4619883"/>
                <a:ext cx="249382" cy="45719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5491941" y="4684487"/>
                <a:ext cx="249382" cy="45719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5491941" y="4749072"/>
                <a:ext cx="249382" cy="45719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5491941" y="4813649"/>
                <a:ext cx="249382" cy="45719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99"/>
            <p:cNvGrpSpPr/>
            <p:nvPr/>
          </p:nvGrpSpPr>
          <p:grpSpPr>
            <a:xfrm>
              <a:off x="7033252" y="4362395"/>
              <a:ext cx="338051" cy="751471"/>
              <a:chOff x="5447607" y="4328191"/>
              <a:chExt cx="338051" cy="565268"/>
            </a:xfrm>
          </p:grpSpPr>
          <p:sp>
            <p:nvSpPr>
              <p:cNvPr id="101" name="Rectangle 100"/>
              <p:cNvSpPr/>
              <p:nvPr/>
            </p:nvSpPr>
            <p:spPr>
              <a:xfrm>
                <a:off x="5447607" y="4328191"/>
                <a:ext cx="338051" cy="565268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5491941" y="4361441"/>
                <a:ext cx="249382" cy="45719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5491941" y="4426049"/>
                <a:ext cx="249382" cy="45719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5491941" y="4490658"/>
                <a:ext cx="249382" cy="45719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5491941" y="4555270"/>
                <a:ext cx="249382" cy="45719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5491941" y="4619883"/>
                <a:ext cx="249382" cy="45719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5491941" y="4684487"/>
                <a:ext cx="249382" cy="45719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5491941" y="4749072"/>
                <a:ext cx="249382" cy="45719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5491941" y="4813649"/>
                <a:ext cx="249382" cy="45719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80" name="Straight Connector 179"/>
          <p:cNvCxnSpPr/>
          <p:nvPr/>
        </p:nvCxnSpPr>
        <p:spPr>
          <a:xfrm>
            <a:off x="6035431" y="5427451"/>
            <a:ext cx="491582" cy="2290"/>
          </a:xfrm>
          <a:prstGeom prst="line">
            <a:avLst/>
          </a:prstGeom>
          <a:ln>
            <a:solidFill>
              <a:srgbClr val="996633">
                <a:alpha val="32941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6033285" y="6574100"/>
            <a:ext cx="491582" cy="2290"/>
          </a:xfrm>
          <a:prstGeom prst="line">
            <a:avLst/>
          </a:prstGeom>
          <a:ln>
            <a:solidFill>
              <a:srgbClr val="996633">
                <a:alpha val="32941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2" name="Group 181"/>
          <p:cNvGrpSpPr/>
          <p:nvPr/>
        </p:nvGrpSpPr>
        <p:grpSpPr>
          <a:xfrm>
            <a:off x="2244876" y="6625167"/>
            <a:ext cx="3776740" cy="232833"/>
            <a:chOff x="376518" y="5042642"/>
            <a:chExt cx="2271104" cy="163828"/>
          </a:xfrm>
        </p:grpSpPr>
        <p:grpSp>
          <p:nvGrpSpPr>
            <p:cNvPr id="183" name="Group 230"/>
            <p:cNvGrpSpPr/>
            <p:nvPr/>
          </p:nvGrpSpPr>
          <p:grpSpPr>
            <a:xfrm>
              <a:off x="376518" y="5042642"/>
              <a:ext cx="1226426" cy="161370"/>
              <a:chOff x="376518" y="5042642"/>
              <a:chExt cx="1226426" cy="161370"/>
            </a:xfrm>
          </p:grpSpPr>
          <p:cxnSp>
            <p:nvCxnSpPr>
              <p:cNvPr id="191" name="Straight Connector 190"/>
              <p:cNvCxnSpPr/>
              <p:nvPr/>
            </p:nvCxnSpPr>
            <p:spPr>
              <a:xfrm flipV="1">
                <a:off x="376518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flipV="1">
                <a:off x="732936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flipV="1">
                <a:off x="1077064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flipV="1">
                <a:off x="1423650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flipH="1" flipV="1">
                <a:off x="555813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flipH="1" flipV="1">
                <a:off x="9040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flipH="1" flipV="1">
                <a:off x="12498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4" name="Group 231"/>
            <p:cNvGrpSpPr/>
            <p:nvPr/>
          </p:nvGrpSpPr>
          <p:grpSpPr>
            <a:xfrm>
              <a:off x="1600491" y="5045100"/>
              <a:ext cx="1047131" cy="161370"/>
              <a:chOff x="555813" y="5042642"/>
              <a:chExt cx="1047131" cy="161370"/>
            </a:xfrm>
          </p:grpSpPr>
          <p:cxnSp>
            <p:nvCxnSpPr>
              <p:cNvPr id="185" name="Straight Connector 184"/>
              <p:cNvCxnSpPr/>
              <p:nvPr/>
            </p:nvCxnSpPr>
            <p:spPr>
              <a:xfrm flipV="1">
                <a:off x="732936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flipV="1">
                <a:off x="1077064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flipV="1">
                <a:off x="1423650" y="5042647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flipH="1" flipV="1">
                <a:off x="555813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flipH="1" flipV="1">
                <a:off x="9040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flipH="1" flipV="1">
                <a:off x="1249871" y="5042642"/>
                <a:ext cx="179294" cy="161365"/>
              </a:xfrm>
              <a:prstGeom prst="line">
                <a:avLst/>
              </a:prstGeom>
              <a:ln w="381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223"/>
          <p:cNvGrpSpPr/>
          <p:nvPr/>
        </p:nvGrpSpPr>
        <p:grpSpPr>
          <a:xfrm rot="16200000">
            <a:off x="2428820" y="4861154"/>
            <a:ext cx="4665508" cy="2264836"/>
            <a:chOff x="1177407" y="1128612"/>
            <a:chExt cx="6705602" cy="3723773"/>
          </a:xfrm>
        </p:grpSpPr>
        <p:sp>
          <p:nvSpPr>
            <p:cNvPr id="225" name="Rounded Rectangle 224"/>
            <p:cNvSpPr/>
            <p:nvPr/>
          </p:nvSpPr>
          <p:spPr>
            <a:xfrm rot="5400000">
              <a:off x="5482212" y="2569038"/>
              <a:ext cx="3347004" cy="466155"/>
            </a:xfrm>
            <a:prstGeom prst="roundRect">
              <a:avLst>
                <a:gd name="adj" fmla="val 50000"/>
              </a:avLst>
            </a:prstGeom>
            <a:blipFill>
              <a:blip r:embed="rId3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Rounded Rectangle 225"/>
            <p:cNvSpPr/>
            <p:nvPr/>
          </p:nvSpPr>
          <p:spPr>
            <a:xfrm rot="5400000">
              <a:off x="4701949" y="2569038"/>
              <a:ext cx="3347004" cy="466155"/>
            </a:xfrm>
            <a:prstGeom prst="roundRect">
              <a:avLst>
                <a:gd name="adj" fmla="val 50000"/>
              </a:avLst>
            </a:prstGeom>
            <a:blipFill>
              <a:blip r:embed="rId3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Rounded Rectangle 226"/>
            <p:cNvSpPr/>
            <p:nvPr/>
          </p:nvSpPr>
          <p:spPr>
            <a:xfrm rot="5400000">
              <a:off x="2856624" y="2569038"/>
              <a:ext cx="3347004" cy="466155"/>
            </a:xfrm>
            <a:prstGeom prst="roundRect">
              <a:avLst>
                <a:gd name="adj" fmla="val 50000"/>
              </a:avLst>
            </a:prstGeom>
            <a:blipFill>
              <a:blip r:embed="rId3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Rounded Rectangle 227"/>
            <p:cNvSpPr/>
            <p:nvPr/>
          </p:nvSpPr>
          <p:spPr>
            <a:xfrm rot="5400000">
              <a:off x="989360" y="2569036"/>
              <a:ext cx="3347004" cy="466155"/>
            </a:xfrm>
            <a:prstGeom prst="roundRect">
              <a:avLst>
                <a:gd name="adj" fmla="val 50000"/>
              </a:avLst>
            </a:prstGeom>
            <a:blipFill>
              <a:blip r:embed="rId3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Rounded Rectangle 228"/>
            <p:cNvSpPr/>
            <p:nvPr/>
          </p:nvSpPr>
          <p:spPr>
            <a:xfrm rot="5400000">
              <a:off x="215333" y="2569036"/>
              <a:ext cx="3347004" cy="466155"/>
            </a:xfrm>
            <a:prstGeom prst="roundRect">
              <a:avLst>
                <a:gd name="adj" fmla="val 50000"/>
              </a:avLst>
            </a:prstGeom>
            <a:blipFill>
              <a:blip r:embed="rId3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Rounded Rectangle 229"/>
            <p:cNvSpPr/>
            <p:nvPr/>
          </p:nvSpPr>
          <p:spPr>
            <a:xfrm>
              <a:off x="1177407" y="4033773"/>
              <a:ext cx="6705602" cy="818612"/>
            </a:xfrm>
            <a:prstGeom prst="roundRect">
              <a:avLst>
                <a:gd name="adj" fmla="val 33823"/>
              </a:avLst>
            </a:prstGeom>
            <a:blipFill>
              <a:blip r:embed="rId3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2" name="Rounded Rectangle 151"/>
          <p:cNvSpPr/>
          <p:nvPr/>
        </p:nvSpPr>
        <p:spPr>
          <a:xfrm>
            <a:off x="5982066" y="5784151"/>
            <a:ext cx="45719" cy="40745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8" name="Group 177"/>
          <p:cNvGrpSpPr/>
          <p:nvPr/>
        </p:nvGrpSpPr>
        <p:grpSpPr>
          <a:xfrm rot="10800000">
            <a:off x="5783221" y="5767881"/>
            <a:ext cx="197123" cy="449758"/>
            <a:chOff x="6303596" y="6222662"/>
            <a:chExt cx="197123" cy="449758"/>
          </a:xfrm>
          <a:solidFill>
            <a:srgbClr val="000000">
              <a:alpha val="16078"/>
            </a:srgbClr>
          </a:solidFill>
        </p:grpSpPr>
        <p:sp>
          <p:nvSpPr>
            <p:cNvPr id="176" name="Rounded Rectangle 175"/>
            <p:cNvSpPr/>
            <p:nvPr/>
          </p:nvSpPr>
          <p:spPr>
            <a:xfrm>
              <a:off x="6303596" y="6222662"/>
              <a:ext cx="47940" cy="44975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ounded Rectangle 176"/>
            <p:cNvSpPr/>
            <p:nvPr/>
          </p:nvSpPr>
          <p:spPr>
            <a:xfrm>
              <a:off x="6350476" y="6336956"/>
              <a:ext cx="150243" cy="228615"/>
            </a:xfrm>
            <a:prstGeom prst="roundRect">
              <a:avLst>
                <a:gd name="adj" fmla="val 378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1" name="Rounded Rectangle 230"/>
          <p:cNvSpPr/>
          <p:nvPr/>
        </p:nvSpPr>
        <p:spPr>
          <a:xfrm>
            <a:off x="5411704" y="5880085"/>
            <a:ext cx="1942016" cy="215378"/>
          </a:xfrm>
          <a:prstGeom prst="roundRect">
            <a:avLst/>
          </a:prstGeom>
          <a:solidFill>
            <a:schemeClr val="bg1">
              <a:lumMod val="85000"/>
              <a:alpha val="4117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8" name="Group 197"/>
          <p:cNvGrpSpPr/>
          <p:nvPr/>
        </p:nvGrpSpPr>
        <p:grpSpPr>
          <a:xfrm>
            <a:off x="126361" y="1733995"/>
            <a:ext cx="1229787" cy="1470360"/>
            <a:chOff x="126361" y="1733995"/>
            <a:chExt cx="1229787" cy="1470360"/>
          </a:xfrm>
        </p:grpSpPr>
        <p:grpSp>
          <p:nvGrpSpPr>
            <p:cNvPr id="199" name="Group 156"/>
            <p:cNvGrpSpPr/>
            <p:nvPr/>
          </p:nvGrpSpPr>
          <p:grpSpPr>
            <a:xfrm>
              <a:off x="126361" y="1733995"/>
              <a:ext cx="826152" cy="407450"/>
              <a:chOff x="854587" y="3159383"/>
              <a:chExt cx="826152" cy="407450"/>
            </a:xfrm>
          </p:grpSpPr>
          <p:sp>
            <p:nvSpPr>
              <p:cNvPr id="206" name="Rounded Rectangle 205"/>
              <p:cNvSpPr/>
              <p:nvPr/>
            </p:nvSpPr>
            <p:spPr>
              <a:xfrm>
                <a:off x="854587" y="3159383"/>
                <a:ext cx="87185" cy="407450"/>
              </a:xfrm>
              <a:prstGeom prst="roundRect">
                <a:avLst/>
              </a:prstGeom>
              <a:blipFill>
                <a:blip r:embed="rId5" cstate="print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TextBox 206"/>
              <p:cNvSpPr txBox="1"/>
              <p:nvPr/>
            </p:nvSpPr>
            <p:spPr>
              <a:xfrm>
                <a:off x="874556" y="3214233"/>
                <a:ext cx="80618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/>
                  <a:t>= </a:t>
                </a:r>
                <a:r>
                  <a:rPr lang="en-US" sz="1200" b="1" dirty="0" smtClean="0"/>
                  <a:t>Felt Pad</a:t>
                </a:r>
                <a:endParaRPr lang="en-US" sz="1200" b="1" dirty="0"/>
              </a:p>
            </p:txBody>
          </p:sp>
        </p:grpSp>
        <p:grpSp>
          <p:nvGrpSpPr>
            <p:cNvPr id="200" name="Group 159"/>
            <p:cNvGrpSpPr/>
            <p:nvPr/>
          </p:nvGrpSpPr>
          <p:grpSpPr>
            <a:xfrm>
              <a:off x="126361" y="2265450"/>
              <a:ext cx="1229787" cy="407450"/>
              <a:chOff x="854587" y="3159383"/>
              <a:chExt cx="1229787" cy="407450"/>
            </a:xfrm>
          </p:grpSpPr>
          <p:sp>
            <p:nvSpPr>
              <p:cNvPr id="204" name="Rounded Rectangle 203"/>
              <p:cNvSpPr/>
              <p:nvPr/>
            </p:nvSpPr>
            <p:spPr>
              <a:xfrm>
                <a:off x="854587" y="3159383"/>
                <a:ext cx="87185" cy="407450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TextBox 204"/>
              <p:cNvSpPr txBox="1"/>
              <p:nvPr/>
            </p:nvSpPr>
            <p:spPr>
              <a:xfrm>
                <a:off x="874556" y="3214233"/>
                <a:ext cx="1209818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/>
                  <a:t>= Teflon Washer</a:t>
                </a:r>
                <a:endParaRPr lang="en-US" sz="1200" b="1" dirty="0"/>
              </a:p>
            </p:txBody>
          </p:sp>
        </p:grpSp>
        <p:grpSp>
          <p:nvGrpSpPr>
            <p:cNvPr id="201" name="Group 165"/>
            <p:cNvGrpSpPr/>
            <p:nvPr/>
          </p:nvGrpSpPr>
          <p:grpSpPr>
            <a:xfrm>
              <a:off x="126361" y="2796905"/>
              <a:ext cx="1212860" cy="407450"/>
              <a:chOff x="229878" y="3570439"/>
              <a:chExt cx="1212860" cy="407450"/>
            </a:xfrm>
          </p:grpSpPr>
          <p:sp>
            <p:nvSpPr>
              <p:cNvPr id="202" name="Rounded Rectangle 201"/>
              <p:cNvSpPr/>
              <p:nvPr/>
            </p:nvSpPr>
            <p:spPr>
              <a:xfrm>
                <a:off x="229878" y="3570439"/>
                <a:ext cx="87185" cy="40745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TextBox 202"/>
              <p:cNvSpPr txBox="1"/>
              <p:nvPr/>
            </p:nvSpPr>
            <p:spPr>
              <a:xfrm>
                <a:off x="249847" y="3625289"/>
                <a:ext cx="1192891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/>
                  <a:t>= Metal Washer</a:t>
                </a:r>
                <a:endParaRPr lang="en-US" sz="1200" b="1" dirty="0"/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" name="Group 299"/>
          <p:cNvGrpSpPr/>
          <p:nvPr/>
        </p:nvGrpSpPr>
        <p:grpSpPr>
          <a:xfrm>
            <a:off x="6087181" y="2567524"/>
            <a:ext cx="423223" cy="1044323"/>
            <a:chOff x="4539423" y="4416518"/>
            <a:chExt cx="665513" cy="1642188"/>
          </a:xfrm>
          <a:solidFill>
            <a:srgbClr val="000000"/>
          </a:solidFill>
        </p:grpSpPr>
        <p:grpSp>
          <p:nvGrpSpPr>
            <p:cNvPr id="301" name="Group 36"/>
            <p:cNvGrpSpPr/>
            <p:nvPr/>
          </p:nvGrpSpPr>
          <p:grpSpPr>
            <a:xfrm>
              <a:off x="4539423" y="4419577"/>
              <a:ext cx="665513" cy="1639129"/>
              <a:chOff x="6064566" y="5605994"/>
              <a:chExt cx="174149" cy="407450"/>
            </a:xfrm>
            <a:grpFill/>
          </p:grpSpPr>
          <p:sp>
            <p:nvSpPr>
              <p:cNvPr id="304" name="Rounded Rectangle 303"/>
              <p:cNvSpPr/>
              <p:nvPr/>
            </p:nvSpPr>
            <p:spPr>
              <a:xfrm>
                <a:off x="6064566" y="5605994"/>
                <a:ext cx="45719" cy="40745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5" name="Rounded Rectangle 304"/>
              <p:cNvSpPr/>
              <p:nvPr/>
            </p:nvSpPr>
            <p:spPr>
              <a:xfrm>
                <a:off x="6095433" y="5709537"/>
                <a:ext cx="143282" cy="20711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2" name="Flowchart: Extract 301"/>
            <p:cNvSpPr/>
            <p:nvPr/>
          </p:nvSpPr>
          <p:spPr>
            <a:xfrm rot="5400000">
              <a:off x="4772050" y="4336085"/>
              <a:ext cx="93134" cy="254000"/>
            </a:xfrm>
            <a:prstGeom prst="flowChartExtra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Flowchart: Extract 302"/>
            <p:cNvSpPr/>
            <p:nvPr/>
          </p:nvSpPr>
          <p:spPr>
            <a:xfrm rot="5400000">
              <a:off x="4772050" y="5884333"/>
              <a:ext cx="93134" cy="254000"/>
            </a:xfrm>
            <a:prstGeom prst="flowChartExtra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4" name="Group 283"/>
          <p:cNvGrpSpPr/>
          <p:nvPr/>
        </p:nvGrpSpPr>
        <p:grpSpPr>
          <a:xfrm flipH="1">
            <a:off x="4062158" y="2584090"/>
            <a:ext cx="423223" cy="1044323"/>
            <a:chOff x="4539423" y="4416518"/>
            <a:chExt cx="665513" cy="1642188"/>
          </a:xfrm>
          <a:solidFill>
            <a:srgbClr val="000000"/>
          </a:solidFill>
        </p:grpSpPr>
        <p:grpSp>
          <p:nvGrpSpPr>
            <p:cNvPr id="285" name="Group 36"/>
            <p:cNvGrpSpPr/>
            <p:nvPr/>
          </p:nvGrpSpPr>
          <p:grpSpPr>
            <a:xfrm>
              <a:off x="4539423" y="4419577"/>
              <a:ext cx="665513" cy="1639129"/>
              <a:chOff x="6064566" y="5605994"/>
              <a:chExt cx="174149" cy="407450"/>
            </a:xfrm>
            <a:grpFill/>
          </p:grpSpPr>
          <p:sp>
            <p:nvSpPr>
              <p:cNvPr id="288" name="Rounded Rectangle 287"/>
              <p:cNvSpPr/>
              <p:nvPr/>
            </p:nvSpPr>
            <p:spPr>
              <a:xfrm>
                <a:off x="6064566" y="5605994"/>
                <a:ext cx="45719" cy="40745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Rounded Rectangle 288"/>
              <p:cNvSpPr/>
              <p:nvPr/>
            </p:nvSpPr>
            <p:spPr>
              <a:xfrm>
                <a:off x="6095433" y="5709537"/>
                <a:ext cx="143282" cy="20711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6" name="Flowchart: Extract 285"/>
            <p:cNvSpPr/>
            <p:nvPr/>
          </p:nvSpPr>
          <p:spPr>
            <a:xfrm rot="5400000">
              <a:off x="4772050" y="4336085"/>
              <a:ext cx="93134" cy="254000"/>
            </a:xfrm>
            <a:prstGeom prst="flowChartExtra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Flowchart: Extract 286"/>
            <p:cNvSpPr/>
            <p:nvPr/>
          </p:nvSpPr>
          <p:spPr>
            <a:xfrm rot="5400000">
              <a:off x="4772050" y="5884333"/>
              <a:ext cx="93134" cy="254000"/>
            </a:xfrm>
            <a:prstGeom prst="flowChartExtra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0" name="Rounded Rectangle 219"/>
          <p:cNvSpPr/>
          <p:nvPr/>
        </p:nvSpPr>
        <p:spPr>
          <a:xfrm>
            <a:off x="609792" y="3965658"/>
            <a:ext cx="3373511" cy="425043"/>
          </a:xfrm>
          <a:prstGeom prst="roundRect">
            <a:avLst>
              <a:gd name="adj" fmla="val 50000"/>
            </a:avLst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ounded Rectangle 218"/>
          <p:cNvSpPr/>
          <p:nvPr/>
        </p:nvSpPr>
        <p:spPr>
          <a:xfrm>
            <a:off x="609798" y="1848504"/>
            <a:ext cx="3373511" cy="425043"/>
          </a:xfrm>
          <a:prstGeom prst="roundRect">
            <a:avLst>
              <a:gd name="adj" fmla="val 50000"/>
            </a:avLst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5271091" y="2898418"/>
            <a:ext cx="1400372" cy="419200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4511926" y="4298182"/>
            <a:ext cx="1079713" cy="227323"/>
          </a:xfrm>
          <a:prstGeom prst="round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 rot="10800000">
            <a:off x="254441" y="6184756"/>
            <a:ext cx="4842851" cy="673239"/>
          </a:xfrm>
          <a:prstGeom prst="roundRect">
            <a:avLst>
              <a:gd name="adj" fmla="val 14004"/>
            </a:avLst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 rot="5400000">
            <a:off x="1533400" y="3091269"/>
            <a:ext cx="6858001" cy="675463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4395201" y="3926090"/>
            <a:ext cx="110489" cy="984686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>
            <a:off x="4560547" y="3952077"/>
            <a:ext cx="0" cy="932714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/>
          <p:cNvSpPr/>
          <p:nvPr/>
        </p:nvSpPr>
        <p:spPr>
          <a:xfrm>
            <a:off x="5354275" y="4151527"/>
            <a:ext cx="375289" cy="506903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81"/>
          <p:cNvGrpSpPr/>
          <p:nvPr/>
        </p:nvGrpSpPr>
        <p:grpSpPr>
          <a:xfrm>
            <a:off x="4601452" y="3980687"/>
            <a:ext cx="286044" cy="857462"/>
            <a:chOff x="4657379" y="4416518"/>
            <a:chExt cx="547554" cy="1641382"/>
          </a:xfrm>
        </p:grpSpPr>
        <p:sp>
          <p:nvSpPr>
            <p:cNvPr id="87" name="Rounded Rectangle 86"/>
            <p:cNvSpPr/>
            <p:nvPr/>
          </p:nvSpPr>
          <p:spPr>
            <a:xfrm>
              <a:off x="4657379" y="4836120"/>
              <a:ext cx="547554" cy="833181"/>
            </a:xfrm>
            <a:prstGeom prst="roundRect">
              <a:avLst/>
            </a:prstGeom>
            <a:solidFill>
              <a:srgbClr val="404040">
                <a:alpha val="2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lowchart: Extract 83"/>
            <p:cNvSpPr/>
            <p:nvPr/>
          </p:nvSpPr>
          <p:spPr>
            <a:xfrm rot="5400000">
              <a:off x="4772050" y="4336085"/>
              <a:ext cx="93134" cy="254000"/>
            </a:xfrm>
            <a:prstGeom prst="flowChartExtract">
              <a:avLst/>
            </a:prstGeom>
            <a:solidFill>
              <a:srgbClr val="404040">
                <a:alpha val="2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lowchart: Extract 84"/>
            <p:cNvSpPr/>
            <p:nvPr/>
          </p:nvSpPr>
          <p:spPr>
            <a:xfrm rot="5400000">
              <a:off x="4772050" y="5884333"/>
              <a:ext cx="93134" cy="254000"/>
            </a:xfrm>
            <a:prstGeom prst="flowChartExtract">
              <a:avLst/>
            </a:prstGeom>
            <a:solidFill>
              <a:srgbClr val="404040">
                <a:alpha val="2117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3" name="Rectangle 132"/>
          <p:cNvSpPr/>
          <p:nvPr/>
        </p:nvSpPr>
        <p:spPr>
          <a:xfrm>
            <a:off x="4887084" y="4300420"/>
            <a:ext cx="407466" cy="219257"/>
          </a:xfrm>
          <a:prstGeom prst="rect">
            <a:avLst/>
          </a:pr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44"/>
          <p:cNvGrpSpPr/>
          <p:nvPr/>
        </p:nvGrpSpPr>
        <p:grpSpPr>
          <a:xfrm flipH="1">
            <a:off x="6095328" y="1013887"/>
            <a:ext cx="101598" cy="252952"/>
            <a:chOff x="6045319" y="5605994"/>
            <a:chExt cx="197646" cy="407450"/>
          </a:xfrm>
        </p:grpSpPr>
        <p:sp>
          <p:nvSpPr>
            <p:cNvPr id="40" name="Rounded Rectangle 39"/>
            <p:cNvSpPr/>
            <p:nvPr/>
          </p:nvSpPr>
          <p:spPr>
            <a:xfrm>
              <a:off x="6045319" y="5605994"/>
              <a:ext cx="45719" cy="40745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6099682" y="5635783"/>
              <a:ext cx="143283" cy="34787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Rounded Rectangle 48"/>
          <p:cNvSpPr/>
          <p:nvPr/>
        </p:nvSpPr>
        <p:spPr>
          <a:xfrm rot="5400000">
            <a:off x="4949622" y="2147025"/>
            <a:ext cx="2896782" cy="402093"/>
          </a:xfrm>
          <a:prstGeom prst="roundRect">
            <a:avLst>
              <a:gd name="adj" fmla="val 34778"/>
            </a:avLst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ounded Rectangle 131"/>
          <p:cNvSpPr/>
          <p:nvPr/>
        </p:nvSpPr>
        <p:spPr>
          <a:xfrm>
            <a:off x="3141920" y="2899017"/>
            <a:ext cx="2192079" cy="418245"/>
          </a:xfrm>
          <a:prstGeom prst="roundRect">
            <a:avLst/>
          </a:pr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140"/>
          <p:cNvGrpSpPr/>
          <p:nvPr/>
        </p:nvGrpSpPr>
        <p:grpSpPr>
          <a:xfrm rot="16200000">
            <a:off x="382988" y="1425381"/>
            <a:ext cx="3861004" cy="3373514"/>
            <a:chOff x="2374068" y="738216"/>
            <a:chExt cx="4234457" cy="3699814"/>
          </a:xfrm>
        </p:grpSpPr>
        <p:sp>
          <p:nvSpPr>
            <p:cNvPr id="143" name="Rounded Rectangle 142"/>
            <p:cNvSpPr/>
            <p:nvPr/>
          </p:nvSpPr>
          <p:spPr>
            <a:xfrm rot="5400000">
              <a:off x="4525542" y="2355047"/>
              <a:ext cx="3699811" cy="466155"/>
            </a:xfrm>
            <a:prstGeom prst="roundRect">
              <a:avLst>
                <a:gd name="adj" fmla="val 50000"/>
              </a:avLst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ounded Rectangle 143"/>
            <p:cNvSpPr/>
            <p:nvPr/>
          </p:nvSpPr>
          <p:spPr>
            <a:xfrm rot="5400000">
              <a:off x="2641393" y="2355044"/>
              <a:ext cx="3699811" cy="466155"/>
            </a:xfrm>
            <a:prstGeom prst="roundRect">
              <a:avLst>
                <a:gd name="adj" fmla="val 50000"/>
              </a:avLst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ounded Rectangle 144"/>
            <p:cNvSpPr/>
            <p:nvPr/>
          </p:nvSpPr>
          <p:spPr>
            <a:xfrm rot="5400000">
              <a:off x="757240" y="2355044"/>
              <a:ext cx="3699811" cy="466155"/>
            </a:xfrm>
            <a:prstGeom prst="roundRect">
              <a:avLst>
                <a:gd name="adj" fmla="val 50000"/>
              </a:avLst>
            </a:prstGeom>
            <a:blipFill>
              <a:blip r:embed="rId2" cstate="print"/>
              <a:tile tx="0" ty="0" sx="100000" sy="100000" flip="none" algn="tl"/>
            </a:blip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0" name="Straight Connector 149"/>
          <p:cNvCxnSpPr/>
          <p:nvPr/>
        </p:nvCxnSpPr>
        <p:spPr>
          <a:xfrm>
            <a:off x="8458200" y="2394313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rot="5400000">
            <a:off x="8772746" y="2012426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8689458" y="1479682"/>
            <a:ext cx="4545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8820857" y="326492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rot="5400000">
            <a:off x="8921042" y="245253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rot="5400000">
            <a:off x="8845141" y="1340877"/>
            <a:ext cx="4545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8743417" y="818985"/>
            <a:ext cx="3419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rot="5400000">
            <a:off x="8832207" y="772602"/>
            <a:ext cx="3419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8638359" y="610552"/>
            <a:ext cx="50564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3/8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8666548" y="142751"/>
            <a:ext cx="366126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1/4</a:t>
            </a:r>
            <a:endParaRPr lang="en-US" sz="800" b="1" dirty="0"/>
          </a:p>
        </p:txBody>
      </p:sp>
      <p:sp>
        <p:nvSpPr>
          <p:cNvPr id="160" name="TextBox 159"/>
          <p:cNvSpPr txBox="1"/>
          <p:nvPr/>
        </p:nvSpPr>
        <p:spPr>
          <a:xfrm>
            <a:off x="8671650" y="1225454"/>
            <a:ext cx="3648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1/2</a:t>
            </a:r>
            <a:endParaRPr lang="en-US" sz="800" b="1" dirty="0"/>
          </a:p>
        </p:txBody>
      </p:sp>
      <p:sp>
        <p:nvSpPr>
          <p:cNvPr id="161" name="TextBox 160"/>
          <p:cNvSpPr txBox="1"/>
          <p:nvPr/>
        </p:nvSpPr>
        <p:spPr>
          <a:xfrm>
            <a:off x="8656402" y="2069618"/>
            <a:ext cx="3648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3/4</a:t>
            </a:r>
            <a:endParaRPr lang="en-US" sz="800" b="1" dirty="0"/>
          </a:p>
        </p:txBody>
      </p:sp>
      <p:sp>
        <p:nvSpPr>
          <p:cNvPr id="188" name="TextBox 187"/>
          <p:cNvSpPr txBox="1"/>
          <p:nvPr/>
        </p:nvSpPr>
        <p:spPr>
          <a:xfrm>
            <a:off x="5882794" y="217008"/>
            <a:ext cx="185903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i="1" u="sng" dirty="0" smtClean="0"/>
              <a:t>This Drawing NOT to Scale</a:t>
            </a:r>
            <a:endParaRPr lang="en-US" sz="1200" b="1" i="1" u="sng" dirty="0"/>
          </a:p>
        </p:txBody>
      </p:sp>
      <p:sp>
        <p:nvSpPr>
          <p:cNvPr id="189" name="Rounded Rectangle 188"/>
          <p:cNvSpPr/>
          <p:nvPr/>
        </p:nvSpPr>
        <p:spPr>
          <a:xfrm rot="16200000">
            <a:off x="1516762" y="2960770"/>
            <a:ext cx="5028080" cy="666646"/>
          </a:xfrm>
          <a:prstGeom prst="roundRect">
            <a:avLst>
              <a:gd name="adj" fmla="val 49960"/>
            </a:avLst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1" name="Straight Arrow Connector 190"/>
          <p:cNvCxnSpPr/>
          <p:nvPr/>
        </p:nvCxnSpPr>
        <p:spPr>
          <a:xfrm rot="16200000" flipV="1">
            <a:off x="572363" y="3289297"/>
            <a:ext cx="5058833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2871063" y="762000"/>
            <a:ext cx="93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2938796" y="5825066"/>
            <a:ext cx="7704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Arrow Connector 196"/>
          <p:cNvCxnSpPr/>
          <p:nvPr/>
        </p:nvCxnSpPr>
        <p:spPr>
          <a:xfrm rot="5400000" flipV="1">
            <a:off x="-1561238" y="3111497"/>
            <a:ext cx="3873501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254863" y="1159934"/>
            <a:ext cx="3725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>
            <a:off x="246402" y="5054600"/>
            <a:ext cx="4402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/>
          <p:cNvSpPr txBox="1"/>
          <p:nvPr/>
        </p:nvSpPr>
        <p:spPr>
          <a:xfrm>
            <a:off x="0" y="3364883"/>
            <a:ext cx="279098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4 - 1/4</a:t>
            </a:r>
            <a:r>
              <a:rPr lang="en-US" sz="1200" b="1" dirty="0" smtClean="0"/>
              <a:t>”</a:t>
            </a:r>
          </a:p>
          <a:p>
            <a:r>
              <a:rPr lang="en-US" sz="800" b="1" dirty="0" smtClean="0"/>
              <a:t>This means every turn is 1/3 of a meter. </a:t>
            </a:r>
          </a:p>
          <a:p>
            <a:r>
              <a:rPr lang="en-US" sz="800" b="1" dirty="0" smtClean="0"/>
              <a:t>Change to 3-13/16 for it to be 1/3 of a yard</a:t>
            </a:r>
            <a:endParaRPr lang="en-US" sz="800" b="1" dirty="0"/>
          </a:p>
        </p:txBody>
      </p:sp>
      <p:sp>
        <p:nvSpPr>
          <p:cNvPr id="213" name="TextBox 212"/>
          <p:cNvSpPr txBox="1"/>
          <p:nvPr/>
        </p:nvSpPr>
        <p:spPr>
          <a:xfrm>
            <a:off x="3011601" y="2385070"/>
            <a:ext cx="69375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5 - 1/2”</a:t>
            </a:r>
            <a:endParaRPr lang="en-US" sz="1200" b="1" dirty="0"/>
          </a:p>
        </p:txBody>
      </p:sp>
      <p:sp>
        <p:nvSpPr>
          <p:cNvPr id="214" name="TextBox 213"/>
          <p:cNvSpPr txBox="1"/>
          <p:nvPr/>
        </p:nvSpPr>
        <p:spPr>
          <a:xfrm>
            <a:off x="1198320" y="2309999"/>
            <a:ext cx="80170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3 - 3/4”</a:t>
            </a:r>
            <a:endParaRPr lang="en-US" sz="1200" b="1" dirty="0"/>
          </a:p>
        </p:txBody>
      </p:sp>
      <p:cxnSp>
        <p:nvCxnSpPr>
          <p:cNvPr id="215" name="Straight Arrow Connector 214"/>
          <p:cNvCxnSpPr/>
          <p:nvPr/>
        </p:nvCxnSpPr>
        <p:spPr>
          <a:xfrm>
            <a:off x="1323779" y="1403348"/>
            <a:ext cx="0" cy="343111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1203130" y="1388535"/>
            <a:ext cx="3725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>
            <a:off x="1194669" y="4842934"/>
            <a:ext cx="4402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3" name="Group 312"/>
          <p:cNvGrpSpPr/>
          <p:nvPr/>
        </p:nvGrpSpPr>
        <p:grpSpPr>
          <a:xfrm>
            <a:off x="6065935" y="918479"/>
            <a:ext cx="2430670" cy="434124"/>
            <a:chOff x="6213674" y="918479"/>
            <a:chExt cx="2430670" cy="434124"/>
          </a:xfrm>
        </p:grpSpPr>
        <p:sp>
          <p:nvSpPr>
            <p:cNvPr id="25" name="Rounded Rectangle 24"/>
            <p:cNvSpPr/>
            <p:nvPr/>
          </p:nvSpPr>
          <p:spPr>
            <a:xfrm>
              <a:off x="6213674" y="1090019"/>
              <a:ext cx="2362942" cy="10068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6775934" y="1032380"/>
              <a:ext cx="65224" cy="215963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lowchart: Delay 29"/>
            <p:cNvSpPr/>
            <p:nvPr/>
          </p:nvSpPr>
          <p:spPr>
            <a:xfrm>
              <a:off x="8579120" y="1013771"/>
              <a:ext cx="65224" cy="249165"/>
            </a:xfrm>
            <a:prstGeom prst="flowChartDela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lowchart: Delay 99"/>
            <p:cNvSpPr/>
            <p:nvPr/>
          </p:nvSpPr>
          <p:spPr>
            <a:xfrm>
              <a:off x="6943731" y="932834"/>
              <a:ext cx="120042" cy="401340"/>
            </a:xfrm>
            <a:prstGeom prst="flowChartDelay">
              <a:avLst/>
            </a:prstGeom>
            <a:blipFill>
              <a:blip r:embed="rId5" cstate="print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lowchart: Delay 100"/>
            <p:cNvSpPr/>
            <p:nvPr/>
          </p:nvSpPr>
          <p:spPr>
            <a:xfrm flipH="1">
              <a:off x="8361322" y="932834"/>
              <a:ext cx="120042" cy="401340"/>
            </a:xfrm>
            <a:prstGeom prst="flowChartDelay">
              <a:avLst/>
            </a:prstGeom>
            <a:blipFill>
              <a:blip r:embed="rId5" cstate="print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7040906" y="1084462"/>
              <a:ext cx="1330808" cy="110533"/>
            </a:xfrm>
            <a:prstGeom prst="roundRect">
              <a:avLst/>
            </a:prstGeom>
            <a:blipFill>
              <a:blip r:embed="rId5" cstate="print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8" name="Group 59"/>
            <p:cNvGrpSpPr/>
            <p:nvPr/>
          </p:nvGrpSpPr>
          <p:grpSpPr>
            <a:xfrm>
              <a:off x="7019971" y="933214"/>
              <a:ext cx="1387321" cy="400581"/>
              <a:chOff x="6474257" y="4913950"/>
              <a:chExt cx="577942" cy="192928"/>
            </a:xfrm>
            <a:blipFill>
              <a:blip r:embed="rId5"/>
              <a:tile tx="0" ty="0" sx="100000" sy="100000" flip="none" algn="tl"/>
            </a:blipFill>
          </p:grpSpPr>
          <p:sp>
            <p:nvSpPr>
              <p:cNvPr id="110" name="Moon 109"/>
              <p:cNvSpPr/>
              <p:nvPr/>
            </p:nvSpPr>
            <p:spPr>
              <a:xfrm rot="16200000">
                <a:off x="6708557" y="4679650"/>
                <a:ext cx="108917" cy="577518"/>
              </a:xfrm>
              <a:prstGeom prst="moon">
                <a:avLst/>
              </a:prstGeom>
              <a:blipFill>
                <a:blip r:embed="rId5" cstate="print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Moon 110"/>
              <p:cNvSpPr/>
              <p:nvPr/>
            </p:nvSpPr>
            <p:spPr>
              <a:xfrm rot="5400000" flipV="1">
                <a:off x="6708981" y="4763661"/>
                <a:ext cx="108917" cy="577518"/>
              </a:xfrm>
              <a:prstGeom prst="moon">
                <a:avLst/>
              </a:prstGeom>
              <a:blipFill>
                <a:blip r:embed="rId5" cstate="print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Moon 111"/>
              <p:cNvSpPr/>
              <p:nvPr/>
            </p:nvSpPr>
            <p:spPr>
              <a:xfrm rot="10800000">
                <a:off x="6478174" y="4925618"/>
                <a:ext cx="108917" cy="170554"/>
              </a:xfrm>
              <a:prstGeom prst="moon">
                <a:avLst>
                  <a:gd name="adj" fmla="val 87500"/>
                </a:avLst>
              </a:prstGeom>
              <a:blipFill>
                <a:blip r:embed="rId5" cstate="print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Moon 112"/>
              <p:cNvSpPr/>
              <p:nvPr/>
            </p:nvSpPr>
            <p:spPr>
              <a:xfrm rot="10800000" flipH="1">
                <a:off x="6939899" y="4926040"/>
                <a:ext cx="108917" cy="170554"/>
              </a:xfrm>
              <a:prstGeom prst="moon">
                <a:avLst>
                  <a:gd name="adj" fmla="val 87500"/>
                </a:avLst>
              </a:prstGeom>
              <a:blipFill>
                <a:blip r:embed="rId5" cstate="print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4" name="Rounded Rectangle 233"/>
            <p:cNvSpPr/>
            <p:nvPr/>
          </p:nvSpPr>
          <p:spPr>
            <a:xfrm flipH="1">
              <a:off x="6891134" y="928189"/>
              <a:ext cx="45719" cy="42441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Rounded Rectangle 234"/>
            <p:cNvSpPr/>
            <p:nvPr/>
          </p:nvSpPr>
          <p:spPr>
            <a:xfrm flipH="1">
              <a:off x="6749288" y="1019375"/>
              <a:ext cx="23501" cy="252952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ounded Rectangle 235"/>
            <p:cNvSpPr/>
            <p:nvPr/>
          </p:nvSpPr>
          <p:spPr>
            <a:xfrm flipH="1">
              <a:off x="8482258" y="918479"/>
              <a:ext cx="45719" cy="42441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Rounded Rectangle 237"/>
            <p:cNvSpPr/>
            <p:nvPr/>
          </p:nvSpPr>
          <p:spPr>
            <a:xfrm flipH="1">
              <a:off x="8535450" y="918479"/>
              <a:ext cx="45719" cy="424414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Rounded Rectangle 238"/>
            <p:cNvSpPr/>
            <p:nvPr/>
          </p:nvSpPr>
          <p:spPr>
            <a:xfrm flipH="1">
              <a:off x="6843850" y="926500"/>
              <a:ext cx="45719" cy="424414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4" name="Rounded Rectangle 243"/>
          <p:cNvSpPr/>
          <p:nvPr/>
        </p:nvSpPr>
        <p:spPr>
          <a:xfrm flipH="1">
            <a:off x="4504782" y="2807490"/>
            <a:ext cx="45719" cy="58480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ounded Rectangle 244"/>
          <p:cNvSpPr/>
          <p:nvPr/>
        </p:nvSpPr>
        <p:spPr>
          <a:xfrm flipH="1">
            <a:off x="4556191" y="2807490"/>
            <a:ext cx="45719" cy="58480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8" name="Group 257"/>
          <p:cNvGrpSpPr/>
          <p:nvPr/>
        </p:nvGrpSpPr>
        <p:grpSpPr>
          <a:xfrm flipH="1">
            <a:off x="4040767" y="2586200"/>
            <a:ext cx="423223" cy="1044323"/>
            <a:chOff x="4539423" y="4416518"/>
            <a:chExt cx="665513" cy="1642188"/>
          </a:xfrm>
          <a:solidFill>
            <a:srgbClr val="000000">
              <a:alpha val="20000"/>
            </a:srgbClr>
          </a:solidFill>
        </p:grpSpPr>
        <p:grpSp>
          <p:nvGrpSpPr>
            <p:cNvPr id="259" name="Group 36"/>
            <p:cNvGrpSpPr/>
            <p:nvPr/>
          </p:nvGrpSpPr>
          <p:grpSpPr>
            <a:xfrm>
              <a:off x="4539423" y="4419577"/>
              <a:ext cx="665513" cy="1639129"/>
              <a:chOff x="6064566" y="5605994"/>
              <a:chExt cx="174149" cy="407450"/>
            </a:xfrm>
            <a:grpFill/>
          </p:grpSpPr>
          <p:sp>
            <p:nvSpPr>
              <p:cNvPr id="262" name="Rounded Rectangle 261"/>
              <p:cNvSpPr/>
              <p:nvPr/>
            </p:nvSpPr>
            <p:spPr>
              <a:xfrm>
                <a:off x="6064566" y="5605994"/>
                <a:ext cx="45719" cy="40745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Rounded Rectangle 262"/>
              <p:cNvSpPr/>
              <p:nvPr/>
            </p:nvSpPr>
            <p:spPr>
              <a:xfrm>
                <a:off x="6095433" y="5709537"/>
                <a:ext cx="143282" cy="20711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0" name="Flowchart: Extract 259"/>
            <p:cNvSpPr/>
            <p:nvPr/>
          </p:nvSpPr>
          <p:spPr>
            <a:xfrm rot="5400000">
              <a:off x="4772050" y="4336085"/>
              <a:ext cx="93134" cy="254000"/>
            </a:xfrm>
            <a:prstGeom prst="flowChartExtra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Flowchart: Extract 260"/>
            <p:cNvSpPr/>
            <p:nvPr/>
          </p:nvSpPr>
          <p:spPr>
            <a:xfrm rot="5400000">
              <a:off x="4772050" y="5884333"/>
              <a:ext cx="93134" cy="254000"/>
            </a:xfrm>
            <a:prstGeom prst="flowChartExtra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9" name="Flowchart: Delay 268"/>
          <p:cNvSpPr/>
          <p:nvPr/>
        </p:nvSpPr>
        <p:spPr>
          <a:xfrm>
            <a:off x="6606916" y="2754786"/>
            <a:ext cx="109754" cy="719529"/>
          </a:xfrm>
          <a:prstGeom prst="flowChartDela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3" name="Group 29"/>
          <p:cNvGrpSpPr/>
          <p:nvPr/>
        </p:nvGrpSpPr>
        <p:grpSpPr>
          <a:xfrm>
            <a:off x="5313254" y="2795679"/>
            <a:ext cx="289152" cy="616710"/>
            <a:chOff x="6045319" y="5605994"/>
            <a:chExt cx="191038" cy="407450"/>
          </a:xfrm>
          <a:solidFill>
            <a:srgbClr val="000000">
              <a:alpha val="20000"/>
            </a:srgbClr>
          </a:solidFill>
        </p:grpSpPr>
        <p:sp>
          <p:nvSpPr>
            <p:cNvPr id="294" name="Rounded Rectangle 293"/>
            <p:cNvSpPr/>
            <p:nvPr/>
          </p:nvSpPr>
          <p:spPr>
            <a:xfrm flipH="1">
              <a:off x="6045319" y="5605994"/>
              <a:ext cx="45719" cy="40745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Rounded Rectangle 294"/>
            <p:cNvSpPr/>
            <p:nvPr/>
          </p:nvSpPr>
          <p:spPr>
            <a:xfrm>
              <a:off x="6093075" y="5635784"/>
              <a:ext cx="143282" cy="34787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7" name="Group 306"/>
          <p:cNvGrpSpPr/>
          <p:nvPr/>
        </p:nvGrpSpPr>
        <p:grpSpPr>
          <a:xfrm>
            <a:off x="6090370" y="2569094"/>
            <a:ext cx="409842" cy="1044323"/>
            <a:chOff x="4539433" y="4416518"/>
            <a:chExt cx="644472" cy="1642188"/>
          </a:xfrm>
          <a:solidFill>
            <a:srgbClr val="000000">
              <a:alpha val="20000"/>
            </a:srgbClr>
          </a:solidFill>
        </p:grpSpPr>
        <p:grpSp>
          <p:nvGrpSpPr>
            <p:cNvPr id="308" name="Group 36"/>
            <p:cNvGrpSpPr/>
            <p:nvPr/>
          </p:nvGrpSpPr>
          <p:grpSpPr>
            <a:xfrm>
              <a:off x="4539433" y="4419577"/>
              <a:ext cx="644472" cy="1639129"/>
              <a:chOff x="6064566" y="5605994"/>
              <a:chExt cx="168643" cy="407450"/>
            </a:xfrm>
            <a:grpFill/>
          </p:grpSpPr>
          <p:sp>
            <p:nvSpPr>
              <p:cNvPr id="311" name="Rounded Rectangle 310"/>
              <p:cNvSpPr/>
              <p:nvPr/>
            </p:nvSpPr>
            <p:spPr>
              <a:xfrm>
                <a:off x="6064566" y="5605994"/>
                <a:ext cx="45719" cy="40745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2" name="Rounded Rectangle 311"/>
              <p:cNvSpPr/>
              <p:nvPr/>
            </p:nvSpPr>
            <p:spPr>
              <a:xfrm>
                <a:off x="6095434" y="5709537"/>
                <a:ext cx="137775" cy="20711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9" name="Flowchart: Extract 308"/>
            <p:cNvSpPr/>
            <p:nvPr/>
          </p:nvSpPr>
          <p:spPr>
            <a:xfrm rot="5400000">
              <a:off x="4772050" y="4336085"/>
              <a:ext cx="93134" cy="254000"/>
            </a:xfrm>
            <a:prstGeom prst="flowChartExtra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Flowchart: Extract 309"/>
            <p:cNvSpPr/>
            <p:nvPr/>
          </p:nvSpPr>
          <p:spPr>
            <a:xfrm rot="5400000">
              <a:off x="4772050" y="5884333"/>
              <a:ext cx="93134" cy="254000"/>
            </a:xfrm>
            <a:prstGeom prst="flowChartExtra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7555861" y="2896045"/>
            <a:ext cx="1229787" cy="1470360"/>
            <a:chOff x="126361" y="1733995"/>
            <a:chExt cx="1229787" cy="1470360"/>
          </a:xfrm>
        </p:grpSpPr>
        <p:grpSp>
          <p:nvGrpSpPr>
            <p:cNvPr id="129" name="Group 156"/>
            <p:cNvGrpSpPr/>
            <p:nvPr/>
          </p:nvGrpSpPr>
          <p:grpSpPr>
            <a:xfrm>
              <a:off x="126361" y="1733995"/>
              <a:ext cx="826152" cy="407450"/>
              <a:chOff x="854587" y="3159383"/>
              <a:chExt cx="826152" cy="407450"/>
            </a:xfrm>
          </p:grpSpPr>
          <p:sp>
            <p:nvSpPr>
              <p:cNvPr id="138" name="Rounded Rectangle 137"/>
              <p:cNvSpPr/>
              <p:nvPr/>
            </p:nvSpPr>
            <p:spPr>
              <a:xfrm>
                <a:off x="854587" y="3159383"/>
                <a:ext cx="87185" cy="407450"/>
              </a:xfrm>
              <a:prstGeom prst="roundRect">
                <a:avLst/>
              </a:prstGeom>
              <a:blipFill>
                <a:blip r:embed="rId3" cstate="print"/>
                <a:tile tx="0" ty="0" sx="100000" sy="100000" flip="none" algn="tl"/>
              </a:blip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874556" y="3214233"/>
                <a:ext cx="80618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/>
                  <a:t>= </a:t>
                </a:r>
                <a:r>
                  <a:rPr lang="en-US" sz="1200" b="1" dirty="0" smtClean="0"/>
                  <a:t>Felt Pad</a:t>
                </a:r>
                <a:endParaRPr lang="en-US" sz="1200" b="1" dirty="0"/>
              </a:p>
            </p:txBody>
          </p:sp>
        </p:grpSp>
        <p:grpSp>
          <p:nvGrpSpPr>
            <p:cNvPr id="130" name="Group 159"/>
            <p:cNvGrpSpPr/>
            <p:nvPr/>
          </p:nvGrpSpPr>
          <p:grpSpPr>
            <a:xfrm>
              <a:off x="126361" y="2265450"/>
              <a:ext cx="1229787" cy="407450"/>
              <a:chOff x="854587" y="3159383"/>
              <a:chExt cx="1229787" cy="407450"/>
            </a:xfrm>
          </p:grpSpPr>
          <p:sp>
            <p:nvSpPr>
              <p:cNvPr id="136" name="Rounded Rectangle 135"/>
              <p:cNvSpPr/>
              <p:nvPr/>
            </p:nvSpPr>
            <p:spPr>
              <a:xfrm>
                <a:off x="854587" y="3159383"/>
                <a:ext cx="87185" cy="407450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874556" y="3214233"/>
                <a:ext cx="1209818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/>
                  <a:t>= Teflon Washer</a:t>
                </a:r>
                <a:endParaRPr lang="en-US" sz="1200" b="1" dirty="0"/>
              </a:p>
            </p:txBody>
          </p:sp>
        </p:grpSp>
        <p:grpSp>
          <p:nvGrpSpPr>
            <p:cNvPr id="131" name="Group 165"/>
            <p:cNvGrpSpPr/>
            <p:nvPr/>
          </p:nvGrpSpPr>
          <p:grpSpPr>
            <a:xfrm>
              <a:off x="126361" y="2796905"/>
              <a:ext cx="1212860" cy="407450"/>
              <a:chOff x="229878" y="3570439"/>
              <a:chExt cx="1212860" cy="407450"/>
            </a:xfrm>
          </p:grpSpPr>
          <p:sp>
            <p:nvSpPr>
              <p:cNvPr id="134" name="Rounded Rectangle 133"/>
              <p:cNvSpPr/>
              <p:nvPr/>
            </p:nvSpPr>
            <p:spPr>
              <a:xfrm>
                <a:off x="229878" y="3570439"/>
                <a:ext cx="87185" cy="407450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249847" y="3625289"/>
                <a:ext cx="1192891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/>
                  <a:t>= Metal Washer</a:t>
                </a:r>
                <a:endParaRPr lang="en-US" sz="1200" b="1" dirty="0"/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ounded Rectangle 164"/>
          <p:cNvSpPr/>
          <p:nvPr/>
        </p:nvSpPr>
        <p:spPr>
          <a:xfrm rot="10800000">
            <a:off x="681457" y="6184751"/>
            <a:ext cx="7738532" cy="673239"/>
          </a:xfrm>
          <a:prstGeom prst="roundRect">
            <a:avLst>
              <a:gd name="adj" fmla="val 14004"/>
            </a:avLst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>
            <a:off x="823766" y="925964"/>
            <a:ext cx="5035304" cy="5035304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6" name="Group 165"/>
          <p:cNvGrpSpPr/>
          <p:nvPr/>
        </p:nvGrpSpPr>
        <p:grpSpPr>
          <a:xfrm>
            <a:off x="4744620" y="3227196"/>
            <a:ext cx="2106821" cy="1142900"/>
            <a:chOff x="5654897" y="3167929"/>
            <a:chExt cx="2106821" cy="1142900"/>
          </a:xfrm>
        </p:grpSpPr>
        <p:sp>
          <p:nvSpPr>
            <p:cNvPr id="179" name="TextBox 178"/>
            <p:cNvSpPr txBox="1"/>
            <p:nvPr/>
          </p:nvSpPr>
          <p:spPr>
            <a:xfrm>
              <a:off x="7211759" y="4033830"/>
              <a:ext cx="54995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Crank</a:t>
              </a:r>
              <a:endParaRPr lang="en-US" sz="1200" b="1" dirty="0"/>
            </a:p>
          </p:txBody>
        </p:sp>
        <p:cxnSp>
          <p:nvCxnSpPr>
            <p:cNvPr id="180" name="Straight Arrow Connector 179"/>
            <p:cNvCxnSpPr/>
            <p:nvPr/>
          </p:nvCxnSpPr>
          <p:spPr>
            <a:xfrm flipH="1" flipV="1">
              <a:off x="5654897" y="3167929"/>
              <a:ext cx="1550236" cy="94687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1" name="Straight Connector 140"/>
          <p:cNvCxnSpPr/>
          <p:nvPr/>
        </p:nvCxnSpPr>
        <p:spPr>
          <a:xfrm>
            <a:off x="7480190" y="2394313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rot="5400000">
            <a:off x="8772746" y="2012426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8689458" y="1479682"/>
            <a:ext cx="4545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8820857" y="326492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5400000">
            <a:off x="8921042" y="245253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5400000">
            <a:off x="8845141" y="1340877"/>
            <a:ext cx="4545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7765407" y="818985"/>
            <a:ext cx="3419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5400000">
            <a:off x="8832207" y="772602"/>
            <a:ext cx="3419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8638359" y="610552"/>
            <a:ext cx="50564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3/8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8666548" y="142751"/>
            <a:ext cx="366126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1/4</a:t>
            </a:r>
            <a:endParaRPr lang="en-US" sz="800" b="1" dirty="0"/>
          </a:p>
        </p:txBody>
      </p:sp>
      <p:sp>
        <p:nvSpPr>
          <p:cNvPr id="151" name="TextBox 150"/>
          <p:cNvSpPr txBox="1"/>
          <p:nvPr/>
        </p:nvSpPr>
        <p:spPr>
          <a:xfrm>
            <a:off x="8671650" y="1225454"/>
            <a:ext cx="3648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1/2</a:t>
            </a:r>
            <a:endParaRPr lang="en-US" sz="800" b="1" dirty="0"/>
          </a:p>
        </p:txBody>
      </p:sp>
      <p:sp>
        <p:nvSpPr>
          <p:cNvPr id="152" name="TextBox 151"/>
          <p:cNvSpPr txBox="1"/>
          <p:nvPr/>
        </p:nvSpPr>
        <p:spPr>
          <a:xfrm>
            <a:off x="8656402" y="2069618"/>
            <a:ext cx="3648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3/4</a:t>
            </a:r>
            <a:endParaRPr lang="en-US" sz="800" b="1" dirty="0"/>
          </a:p>
        </p:txBody>
      </p:sp>
      <p:sp>
        <p:nvSpPr>
          <p:cNvPr id="153" name="TextBox 152"/>
          <p:cNvSpPr txBox="1"/>
          <p:nvPr/>
        </p:nvSpPr>
        <p:spPr>
          <a:xfrm>
            <a:off x="6696090" y="341890"/>
            <a:ext cx="1697516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b="1" i="1" u="sng" dirty="0" smtClean="0"/>
              <a:t>Scale Drawing</a:t>
            </a:r>
            <a:endParaRPr lang="en-US" sz="2000" b="1" i="1" u="sng" dirty="0"/>
          </a:p>
        </p:txBody>
      </p:sp>
      <p:grpSp>
        <p:nvGrpSpPr>
          <p:cNvPr id="161" name="Group 160"/>
          <p:cNvGrpSpPr/>
          <p:nvPr/>
        </p:nvGrpSpPr>
        <p:grpSpPr>
          <a:xfrm>
            <a:off x="576482" y="923925"/>
            <a:ext cx="693759" cy="5022850"/>
            <a:chOff x="504625" y="923925"/>
            <a:chExt cx="693759" cy="5022850"/>
          </a:xfrm>
        </p:grpSpPr>
        <p:cxnSp>
          <p:nvCxnSpPr>
            <p:cNvPr id="159" name="Straight Arrow Connector 158"/>
            <p:cNvCxnSpPr/>
            <p:nvPr/>
          </p:nvCxnSpPr>
          <p:spPr>
            <a:xfrm rot="16200000">
              <a:off x="-1908863" y="3435350"/>
              <a:ext cx="502285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TextBox 159"/>
            <p:cNvSpPr txBox="1"/>
            <p:nvPr/>
          </p:nvSpPr>
          <p:spPr>
            <a:xfrm>
              <a:off x="504625" y="1995599"/>
              <a:ext cx="69375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5 - 1/2”</a:t>
              </a:r>
              <a:endParaRPr lang="en-US" sz="1200" b="1" dirty="0"/>
            </a:p>
          </p:txBody>
        </p:sp>
      </p:grpSp>
      <p:sp>
        <p:nvSpPr>
          <p:cNvPr id="162" name="Trapezoid 161"/>
          <p:cNvSpPr/>
          <p:nvPr/>
        </p:nvSpPr>
        <p:spPr>
          <a:xfrm>
            <a:off x="2266306" y="2853274"/>
            <a:ext cx="2148947" cy="4004726"/>
          </a:xfrm>
          <a:prstGeom prst="trapezoid">
            <a:avLst/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Hexagon 162"/>
          <p:cNvSpPr/>
          <p:nvPr/>
        </p:nvSpPr>
        <p:spPr>
          <a:xfrm>
            <a:off x="2563679" y="6460938"/>
            <a:ext cx="181203" cy="156210"/>
          </a:xfrm>
          <a:prstGeom prst="hexagon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Hexagon 163"/>
          <p:cNvSpPr/>
          <p:nvPr/>
        </p:nvSpPr>
        <p:spPr>
          <a:xfrm>
            <a:off x="4066466" y="6460938"/>
            <a:ext cx="181203" cy="156210"/>
          </a:xfrm>
          <a:prstGeom prst="hexagon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2821430" y="2927502"/>
            <a:ext cx="1039977" cy="103997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 rot="20251883">
            <a:off x="3018371" y="2772502"/>
            <a:ext cx="2652045" cy="519492"/>
          </a:xfrm>
          <a:prstGeom prst="roundRect">
            <a:avLst>
              <a:gd name="adj" fmla="val 47360"/>
            </a:avLst>
          </a:prstGeom>
          <a:blipFill>
            <a:blip r:embed="rId2" cstate="print"/>
            <a:tile tx="0" ty="0" sx="100000" sy="100000" flip="none" algn="tl"/>
          </a:blip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4" name="Group 113"/>
          <p:cNvGrpSpPr/>
          <p:nvPr/>
        </p:nvGrpSpPr>
        <p:grpSpPr>
          <a:xfrm>
            <a:off x="5069947" y="2376688"/>
            <a:ext cx="504501" cy="504501"/>
            <a:chOff x="5983102" y="2371532"/>
            <a:chExt cx="504501" cy="504501"/>
          </a:xfrm>
        </p:grpSpPr>
        <p:sp>
          <p:nvSpPr>
            <p:cNvPr id="104" name="Oval 103"/>
            <p:cNvSpPr/>
            <p:nvPr/>
          </p:nvSpPr>
          <p:spPr>
            <a:xfrm rot="20251883">
              <a:off x="5983102" y="2371532"/>
              <a:ext cx="504501" cy="504501"/>
            </a:xfrm>
            <a:prstGeom prst="ellipse">
              <a:avLst/>
            </a:prstGeom>
            <a:blipFill>
              <a:blip r:embed="rId3" cstate="print"/>
              <a:tile tx="0" ty="0" sx="100000" sy="100000" flip="none" algn="tl"/>
            </a:blip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lowchart: Or 104"/>
            <p:cNvSpPr/>
            <p:nvPr/>
          </p:nvSpPr>
          <p:spPr>
            <a:xfrm rot="20251883">
              <a:off x="6167443" y="2545629"/>
              <a:ext cx="142018" cy="142018"/>
            </a:xfrm>
            <a:prstGeom prst="flowChartOr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3737113" y="5108713"/>
            <a:ext cx="1975221" cy="693631"/>
            <a:chOff x="4504267" y="4834467"/>
            <a:chExt cx="2117981" cy="953285"/>
          </a:xfrm>
        </p:grpSpPr>
        <p:sp>
          <p:nvSpPr>
            <p:cNvPr id="181" name="TextBox 180"/>
            <p:cNvSpPr txBox="1"/>
            <p:nvPr/>
          </p:nvSpPr>
          <p:spPr>
            <a:xfrm>
              <a:off x="6139615" y="5510753"/>
              <a:ext cx="48263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/>
                <a:t>Drag</a:t>
              </a:r>
              <a:endParaRPr lang="en-US" sz="1200" b="1" dirty="0"/>
            </a:p>
          </p:txBody>
        </p:sp>
        <p:cxnSp>
          <p:nvCxnSpPr>
            <p:cNvPr id="182" name="Straight Arrow Connector 181"/>
            <p:cNvCxnSpPr/>
            <p:nvPr/>
          </p:nvCxnSpPr>
          <p:spPr>
            <a:xfrm flipH="1" flipV="1">
              <a:off x="4504267" y="4834467"/>
              <a:ext cx="1693333" cy="762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Oval 132"/>
          <p:cNvSpPr/>
          <p:nvPr/>
        </p:nvSpPr>
        <p:spPr>
          <a:xfrm>
            <a:off x="3318559" y="341696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Hexagon 167"/>
          <p:cNvSpPr/>
          <p:nvPr/>
        </p:nvSpPr>
        <p:spPr>
          <a:xfrm>
            <a:off x="3250817" y="3371215"/>
            <a:ext cx="181203" cy="160002"/>
          </a:xfrm>
          <a:prstGeom prst="hexagon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1" name="Group 231"/>
          <p:cNvGrpSpPr/>
          <p:nvPr/>
        </p:nvGrpSpPr>
        <p:grpSpPr>
          <a:xfrm rot="5400000">
            <a:off x="7914559" y="6431640"/>
            <a:ext cx="610934" cy="178179"/>
            <a:chOff x="555813" y="5042642"/>
            <a:chExt cx="1047131" cy="161370"/>
          </a:xfrm>
        </p:grpSpPr>
        <p:cxnSp>
          <p:nvCxnSpPr>
            <p:cNvPr id="172" name="Straight Connector 171"/>
            <p:cNvCxnSpPr/>
            <p:nvPr/>
          </p:nvCxnSpPr>
          <p:spPr>
            <a:xfrm flipV="1">
              <a:off x="732936" y="5042647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flipV="1">
              <a:off x="1077064" y="5042647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flipV="1">
              <a:off x="1423650" y="5042647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flipH="1" flipV="1">
              <a:off x="555813" y="5042642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 flipH="1" flipV="1">
              <a:off x="904071" y="5042642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flipH="1" flipV="1">
              <a:off x="1249871" y="5042642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2" name="Rectangle 191"/>
          <p:cNvSpPr/>
          <p:nvPr/>
        </p:nvSpPr>
        <p:spPr>
          <a:xfrm>
            <a:off x="8317065" y="6094676"/>
            <a:ext cx="310101" cy="7394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3" name="Group 231"/>
          <p:cNvGrpSpPr/>
          <p:nvPr/>
        </p:nvGrpSpPr>
        <p:grpSpPr>
          <a:xfrm rot="5400000">
            <a:off x="7958530" y="6425372"/>
            <a:ext cx="610934" cy="178179"/>
            <a:chOff x="555813" y="5042642"/>
            <a:chExt cx="1047131" cy="161370"/>
          </a:xfrm>
        </p:grpSpPr>
        <p:cxnSp>
          <p:nvCxnSpPr>
            <p:cNvPr id="194" name="Straight Connector 193"/>
            <p:cNvCxnSpPr/>
            <p:nvPr/>
          </p:nvCxnSpPr>
          <p:spPr>
            <a:xfrm flipV="1">
              <a:off x="732936" y="5042647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V="1">
              <a:off x="1077064" y="5042647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 flipV="1">
              <a:off x="1423650" y="5042647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 flipH="1" flipV="1">
              <a:off x="555813" y="5042642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flipH="1" flipV="1">
              <a:off x="904071" y="5042642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flipH="1" flipV="1">
              <a:off x="1249871" y="5042642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0" name="Group 231"/>
          <p:cNvGrpSpPr/>
          <p:nvPr/>
        </p:nvGrpSpPr>
        <p:grpSpPr>
          <a:xfrm rot="5400000">
            <a:off x="7999478" y="6425792"/>
            <a:ext cx="610934" cy="178179"/>
            <a:chOff x="555813" y="5042642"/>
            <a:chExt cx="1047131" cy="161370"/>
          </a:xfrm>
        </p:grpSpPr>
        <p:cxnSp>
          <p:nvCxnSpPr>
            <p:cNvPr id="201" name="Straight Connector 200"/>
            <p:cNvCxnSpPr/>
            <p:nvPr/>
          </p:nvCxnSpPr>
          <p:spPr>
            <a:xfrm flipV="1">
              <a:off x="732936" y="5042647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flipV="1">
              <a:off x="1077064" y="5042647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flipV="1">
              <a:off x="1423650" y="5042647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 flipH="1" flipV="1">
              <a:off x="555813" y="5042642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flipH="1" flipV="1">
              <a:off x="904071" y="5042642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flipH="1" flipV="1">
              <a:off x="1249871" y="5042642"/>
              <a:ext cx="179294" cy="161365"/>
            </a:xfrm>
            <a:prstGeom prst="line">
              <a:avLst/>
            </a:prstGeom>
            <a:ln w="381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7" name="Rectangle 206"/>
          <p:cNvSpPr/>
          <p:nvPr/>
        </p:nvSpPr>
        <p:spPr>
          <a:xfrm>
            <a:off x="8269362" y="6264020"/>
            <a:ext cx="167942" cy="4793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/>
          <p:cNvGrpSpPr/>
          <p:nvPr/>
        </p:nvGrpSpPr>
        <p:grpSpPr>
          <a:xfrm>
            <a:off x="2901503" y="4764280"/>
            <a:ext cx="974758" cy="731271"/>
            <a:chOff x="1390755" y="5795265"/>
            <a:chExt cx="514639" cy="386086"/>
          </a:xfrm>
        </p:grpSpPr>
        <p:sp>
          <p:nvSpPr>
            <p:cNvPr id="61" name="Trapezoid 60"/>
            <p:cNvSpPr/>
            <p:nvPr/>
          </p:nvSpPr>
          <p:spPr>
            <a:xfrm rot="2766454">
              <a:off x="1701552" y="5735754"/>
              <a:ext cx="144332" cy="263353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rapezoid 61"/>
            <p:cNvSpPr/>
            <p:nvPr/>
          </p:nvSpPr>
          <p:spPr>
            <a:xfrm rot="2766454" flipV="1">
              <a:off x="1450266" y="5977508"/>
              <a:ext cx="144332" cy="263353"/>
            </a:xfrm>
            <a:prstGeom prst="trapezoi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 rot="2766454">
              <a:off x="1537786" y="5877066"/>
              <a:ext cx="219635" cy="22922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5418</TotalTime>
  <Words>265</Words>
  <Application>Microsoft Office PowerPoint</Application>
  <PresentationFormat>On-screen Show (4:3)</PresentationFormat>
  <Paragraphs>107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Jewell</dc:creator>
  <cp:lastModifiedBy>Jewell</cp:lastModifiedBy>
  <cp:revision>45</cp:revision>
  <dcterms:created xsi:type="dcterms:W3CDTF">2014-10-01T00:53:04Z</dcterms:created>
  <dcterms:modified xsi:type="dcterms:W3CDTF">2014-10-24T22:18:28Z</dcterms:modified>
</cp:coreProperties>
</file>