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906000" cy="6858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2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D11-5597-4D21-BA61-B6DA2241FE01}" type="datetimeFigureOut">
              <a:rPr lang="de-DE" smtClean="0"/>
              <a:t>01.04.2015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5E6-C766-4EFB-9B18-330469FA4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3235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D11-5597-4D21-BA61-B6DA2241FE01}" type="datetimeFigureOut">
              <a:rPr lang="de-DE" smtClean="0"/>
              <a:t>01.04.2015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5E6-C766-4EFB-9B18-330469FA4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873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D11-5597-4D21-BA61-B6DA2241FE01}" type="datetimeFigureOut">
              <a:rPr lang="de-DE" smtClean="0"/>
              <a:t>01.04.2015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5E6-C766-4EFB-9B18-330469FA4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339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D11-5597-4D21-BA61-B6DA2241FE01}" type="datetimeFigureOut">
              <a:rPr lang="de-DE" smtClean="0"/>
              <a:t>01.04.2015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5E6-C766-4EFB-9B18-330469FA4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0458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D11-5597-4D21-BA61-B6DA2241FE01}" type="datetimeFigureOut">
              <a:rPr lang="de-DE" smtClean="0"/>
              <a:t>01.04.2015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5E6-C766-4EFB-9B18-330469FA4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5263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D11-5597-4D21-BA61-B6DA2241FE01}" type="datetimeFigureOut">
              <a:rPr lang="de-DE" smtClean="0"/>
              <a:t>01.04.2015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5E6-C766-4EFB-9B18-330469FA4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61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D11-5597-4D21-BA61-B6DA2241FE01}" type="datetimeFigureOut">
              <a:rPr lang="de-DE" smtClean="0"/>
              <a:t>01.04.2015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5E6-C766-4EFB-9B18-330469FA4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776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D11-5597-4D21-BA61-B6DA2241FE01}" type="datetimeFigureOut">
              <a:rPr lang="de-DE" smtClean="0"/>
              <a:t>01.04.2015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5E6-C766-4EFB-9B18-330469FA4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7128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D11-5597-4D21-BA61-B6DA2241FE01}" type="datetimeFigureOut">
              <a:rPr lang="de-DE" smtClean="0"/>
              <a:t>01.04.2015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5E6-C766-4EFB-9B18-330469FA4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769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D11-5597-4D21-BA61-B6DA2241FE01}" type="datetimeFigureOut">
              <a:rPr lang="de-DE" smtClean="0"/>
              <a:t>01.04.2015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5E6-C766-4EFB-9B18-330469FA4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7364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D11-5597-4D21-BA61-B6DA2241FE01}" type="datetimeFigureOut">
              <a:rPr lang="de-DE" smtClean="0"/>
              <a:t>01.04.2015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35E6-C766-4EFB-9B18-330469FA4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966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82D11-5597-4D21-BA61-B6DA2241FE01}" type="datetimeFigureOut">
              <a:rPr lang="de-DE" smtClean="0"/>
              <a:t>01.04.2015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635E6-C766-4EFB-9B18-330469FA4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620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23568" y="148281"/>
            <a:ext cx="5904000" cy="540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Boden</a:t>
            </a:r>
          </a:p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164 x 150</a:t>
            </a:r>
            <a:endParaRPr lang="de-DE" sz="1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6027568" y="148281"/>
            <a:ext cx="3240000" cy="540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Front</a:t>
            </a:r>
            <a:b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Vorderseite</a:t>
            </a:r>
          </a:p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90 x 150</a:t>
            </a:r>
            <a:endParaRPr lang="de-DE" sz="1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12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8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84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20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56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92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28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264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439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23568" y="148281"/>
            <a:ext cx="5904000" cy="540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Top</a:t>
            </a:r>
          </a:p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Deckel</a:t>
            </a:r>
          </a:p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164 x 150</a:t>
            </a:r>
            <a:endParaRPr lang="de-DE" sz="1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6027568" y="148281"/>
            <a:ext cx="3240000" cy="540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</a:t>
            </a:r>
            <a:b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Rückseite</a:t>
            </a:r>
          </a:p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90 x 150</a:t>
            </a:r>
            <a:endParaRPr lang="de-DE" sz="1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12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8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84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20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56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92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28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2643568" y="5548281"/>
            <a:ext cx="360000" cy="36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33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65901" y="65901"/>
            <a:ext cx="2952000" cy="5904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Links</a:t>
            </a:r>
          </a:p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82 x 164</a:t>
            </a:r>
            <a:endParaRPr lang="de-DE" sz="1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017901" y="65901"/>
            <a:ext cx="2952000" cy="5904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Rechts</a:t>
            </a:r>
            <a:b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sz="10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endParaRPr lang="de-DE" sz="1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de-DE" sz="10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82 x 164</a:t>
            </a:r>
            <a:endParaRPr lang="de-DE" sz="1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033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</Words>
  <Application>Microsoft Office PowerPoint</Application>
  <PresentationFormat>A4-Papier (210x297 mm)</PresentationFormat>
  <Paragraphs>15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Office Theme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singer</dc:creator>
  <cp:lastModifiedBy>singer</cp:lastModifiedBy>
  <cp:revision>6</cp:revision>
  <dcterms:created xsi:type="dcterms:W3CDTF">2015-04-01T12:08:48Z</dcterms:created>
  <dcterms:modified xsi:type="dcterms:W3CDTF">2015-04-01T14:26:17Z</dcterms:modified>
</cp:coreProperties>
</file>