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906000" cy="6858000" type="A4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422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8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82D11-5597-4D21-BA61-B6DA2241FE01}" type="datetimeFigureOut">
              <a:rPr lang="de-DE" smtClean="0"/>
              <a:t>01.04.2015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635E6-C766-4EFB-9B18-330469FA42F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93235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82D11-5597-4D21-BA61-B6DA2241FE01}" type="datetimeFigureOut">
              <a:rPr lang="de-DE" smtClean="0"/>
              <a:t>01.04.2015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635E6-C766-4EFB-9B18-330469FA42F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58735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82D11-5597-4D21-BA61-B6DA2241FE01}" type="datetimeFigureOut">
              <a:rPr lang="de-DE" smtClean="0"/>
              <a:t>01.04.2015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635E6-C766-4EFB-9B18-330469FA42F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03392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82D11-5597-4D21-BA61-B6DA2241FE01}" type="datetimeFigureOut">
              <a:rPr lang="de-DE" smtClean="0"/>
              <a:t>01.04.2015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635E6-C766-4EFB-9B18-330469FA42F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90458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82D11-5597-4D21-BA61-B6DA2241FE01}" type="datetimeFigureOut">
              <a:rPr lang="de-DE" smtClean="0"/>
              <a:t>01.04.2015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635E6-C766-4EFB-9B18-330469FA42F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35263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82D11-5597-4D21-BA61-B6DA2241FE01}" type="datetimeFigureOut">
              <a:rPr lang="de-DE" smtClean="0"/>
              <a:t>01.04.2015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635E6-C766-4EFB-9B18-330469FA42F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3614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82D11-5597-4D21-BA61-B6DA2241FE01}" type="datetimeFigureOut">
              <a:rPr lang="de-DE" smtClean="0"/>
              <a:t>01.04.2015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635E6-C766-4EFB-9B18-330469FA42F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27763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82D11-5597-4D21-BA61-B6DA2241FE01}" type="datetimeFigureOut">
              <a:rPr lang="de-DE" smtClean="0"/>
              <a:t>01.04.2015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635E6-C766-4EFB-9B18-330469FA42F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97128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82D11-5597-4D21-BA61-B6DA2241FE01}" type="datetimeFigureOut">
              <a:rPr lang="de-DE" smtClean="0"/>
              <a:t>01.04.2015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635E6-C766-4EFB-9B18-330469FA42F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9769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82D11-5597-4D21-BA61-B6DA2241FE01}" type="datetimeFigureOut">
              <a:rPr lang="de-DE" smtClean="0"/>
              <a:t>01.04.2015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635E6-C766-4EFB-9B18-330469FA42F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87364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82D11-5597-4D21-BA61-B6DA2241FE01}" type="datetimeFigureOut">
              <a:rPr lang="de-DE" smtClean="0"/>
              <a:t>01.04.2015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635E6-C766-4EFB-9B18-330469FA42F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79660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382D11-5597-4D21-BA61-B6DA2241FE01}" type="datetimeFigureOut">
              <a:rPr lang="de-DE" smtClean="0"/>
              <a:t>01.04.2015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D635E6-C766-4EFB-9B18-330469FA42F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66202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123568" y="148281"/>
            <a:ext cx="5904000" cy="5400000"/>
          </a:xfrm>
          <a:prstGeom prst="rect">
            <a:avLst/>
          </a:prstGeom>
          <a:noFill/>
          <a:ln w="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Bottom</a:t>
            </a:r>
            <a:endParaRPr lang="de-DE" sz="10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de-DE" sz="10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Boden</a:t>
            </a:r>
          </a:p>
          <a:p>
            <a:pPr algn="ctr"/>
            <a:r>
              <a:rPr lang="de-DE" sz="10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164 x 150</a:t>
            </a:r>
            <a:endParaRPr lang="de-DE" sz="10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6027568" y="148281"/>
            <a:ext cx="3240000" cy="5400000"/>
          </a:xfrm>
          <a:prstGeom prst="rect">
            <a:avLst/>
          </a:prstGeom>
          <a:noFill/>
          <a:ln w="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Front</a:t>
            </a:r>
            <a:br>
              <a:rPr lang="de-DE" sz="10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de-DE" sz="10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Vorderseite</a:t>
            </a:r>
          </a:p>
          <a:p>
            <a:pPr algn="ctr"/>
            <a:r>
              <a:rPr lang="de-DE" sz="10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90 x 150</a:t>
            </a:r>
            <a:endParaRPr lang="de-DE" sz="10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123568" y="5548281"/>
            <a:ext cx="360000" cy="360000"/>
          </a:xfrm>
          <a:prstGeom prst="rect">
            <a:avLst/>
          </a:prstGeom>
          <a:noFill/>
          <a:ln w="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483568" y="5548281"/>
            <a:ext cx="360000" cy="360000"/>
          </a:xfrm>
          <a:prstGeom prst="rect">
            <a:avLst/>
          </a:prstGeom>
          <a:noFill/>
          <a:ln w="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843568" y="5548281"/>
            <a:ext cx="360000" cy="360000"/>
          </a:xfrm>
          <a:prstGeom prst="rect">
            <a:avLst/>
          </a:prstGeom>
          <a:noFill/>
          <a:ln w="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1203568" y="5548281"/>
            <a:ext cx="360000" cy="360000"/>
          </a:xfrm>
          <a:prstGeom prst="rect">
            <a:avLst/>
          </a:prstGeom>
          <a:noFill/>
          <a:ln w="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563568" y="5548281"/>
            <a:ext cx="360000" cy="360000"/>
          </a:xfrm>
          <a:prstGeom prst="rect">
            <a:avLst/>
          </a:prstGeom>
          <a:noFill/>
          <a:ln w="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923568" y="5548281"/>
            <a:ext cx="360000" cy="360000"/>
          </a:xfrm>
          <a:prstGeom prst="rect">
            <a:avLst/>
          </a:prstGeom>
          <a:noFill/>
          <a:ln w="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2283568" y="5548281"/>
            <a:ext cx="360000" cy="360000"/>
          </a:xfrm>
          <a:prstGeom prst="rect">
            <a:avLst/>
          </a:prstGeom>
          <a:noFill/>
          <a:ln w="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2643568" y="5548281"/>
            <a:ext cx="360000" cy="360000"/>
          </a:xfrm>
          <a:prstGeom prst="rect">
            <a:avLst/>
          </a:prstGeom>
          <a:noFill/>
          <a:ln w="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74395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123568" y="148281"/>
            <a:ext cx="5904000" cy="5400000"/>
          </a:xfrm>
          <a:prstGeom prst="rect">
            <a:avLst/>
          </a:prstGeom>
          <a:noFill/>
          <a:ln w="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Top</a:t>
            </a:r>
          </a:p>
          <a:p>
            <a:pPr algn="ctr"/>
            <a:r>
              <a:rPr lang="de-DE" sz="10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Deckel</a:t>
            </a:r>
          </a:p>
          <a:p>
            <a:pPr algn="ctr"/>
            <a:r>
              <a:rPr lang="de-DE" sz="10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164 x 150</a:t>
            </a:r>
            <a:endParaRPr lang="de-DE" sz="10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6027568" y="148281"/>
            <a:ext cx="3240000" cy="5400000"/>
          </a:xfrm>
          <a:prstGeom prst="rect">
            <a:avLst/>
          </a:prstGeom>
          <a:noFill/>
          <a:ln w="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Back</a:t>
            </a:r>
            <a:br>
              <a:rPr lang="de-DE" sz="10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de-DE" sz="10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Rückseite</a:t>
            </a:r>
          </a:p>
          <a:p>
            <a:pPr algn="ctr"/>
            <a:r>
              <a:rPr lang="de-DE" sz="10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90 x 150</a:t>
            </a:r>
            <a:endParaRPr lang="de-DE" sz="10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123568" y="5548281"/>
            <a:ext cx="360000" cy="360000"/>
          </a:xfrm>
          <a:prstGeom prst="rect">
            <a:avLst/>
          </a:prstGeom>
          <a:noFill/>
          <a:ln w="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483568" y="5548281"/>
            <a:ext cx="360000" cy="360000"/>
          </a:xfrm>
          <a:prstGeom prst="rect">
            <a:avLst/>
          </a:prstGeom>
          <a:noFill/>
          <a:ln w="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843568" y="5548281"/>
            <a:ext cx="360000" cy="360000"/>
          </a:xfrm>
          <a:prstGeom prst="rect">
            <a:avLst/>
          </a:prstGeom>
          <a:noFill/>
          <a:ln w="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1203568" y="5548281"/>
            <a:ext cx="360000" cy="360000"/>
          </a:xfrm>
          <a:prstGeom prst="rect">
            <a:avLst/>
          </a:prstGeom>
          <a:noFill/>
          <a:ln w="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563568" y="5548281"/>
            <a:ext cx="360000" cy="360000"/>
          </a:xfrm>
          <a:prstGeom prst="rect">
            <a:avLst/>
          </a:prstGeom>
          <a:noFill/>
          <a:ln w="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923568" y="5548281"/>
            <a:ext cx="360000" cy="360000"/>
          </a:xfrm>
          <a:prstGeom prst="rect">
            <a:avLst/>
          </a:prstGeom>
          <a:noFill/>
          <a:ln w="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2283568" y="5548281"/>
            <a:ext cx="360000" cy="360000"/>
          </a:xfrm>
          <a:prstGeom prst="rect">
            <a:avLst/>
          </a:prstGeom>
          <a:noFill/>
          <a:ln w="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2643568" y="5548281"/>
            <a:ext cx="360000" cy="360000"/>
          </a:xfrm>
          <a:prstGeom prst="rect">
            <a:avLst/>
          </a:prstGeom>
          <a:noFill/>
          <a:ln w="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83327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65901" y="65901"/>
            <a:ext cx="2952000" cy="5904000"/>
          </a:xfrm>
          <a:prstGeom prst="rect">
            <a:avLst/>
          </a:prstGeom>
          <a:noFill/>
          <a:ln w="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Left</a:t>
            </a:r>
            <a:endParaRPr lang="de-DE" sz="10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de-DE" sz="10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Links</a:t>
            </a:r>
          </a:p>
          <a:p>
            <a:pPr algn="ctr"/>
            <a:r>
              <a:rPr lang="de-DE" sz="10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82 x 164</a:t>
            </a:r>
            <a:endParaRPr lang="de-DE" sz="10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3017901" y="65901"/>
            <a:ext cx="2952000" cy="5904000"/>
          </a:xfrm>
          <a:prstGeom prst="rect">
            <a:avLst/>
          </a:prstGeom>
          <a:noFill/>
          <a:ln w="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Rechts</a:t>
            </a:r>
            <a:br>
              <a:rPr lang="de-DE" sz="10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de-DE" sz="10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Right</a:t>
            </a:r>
            <a:endParaRPr lang="de-DE" sz="10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de-DE" sz="10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82 x 164</a:t>
            </a:r>
            <a:endParaRPr lang="de-DE" sz="10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30331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18</Words>
  <Application>Microsoft Office PowerPoint</Application>
  <PresentationFormat>A4-Papier (210x297 mm)</PresentationFormat>
  <Paragraphs>15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Courier New</vt:lpstr>
      <vt:lpstr>Office Theme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singer</dc:creator>
  <cp:lastModifiedBy>singer</cp:lastModifiedBy>
  <cp:revision>6</cp:revision>
  <dcterms:created xsi:type="dcterms:W3CDTF">2015-04-01T12:08:48Z</dcterms:created>
  <dcterms:modified xsi:type="dcterms:W3CDTF">2015-04-01T14:26:17Z</dcterms:modified>
</cp:coreProperties>
</file>