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8" r:id="rId54"/>
    <p:sldId id="307" r:id="rId5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22" name="Ondertitel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/>
              <a:t>Klik om de ondertitelstijl van het model te bewerken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20" name="Tijdelijke aanduiding voor voettekst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Ova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Rechthoe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6" name="Rechthoe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nl-NL" dirty="0"/>
              <a:t>Klik op het pictogram als u een afbeelding wilt toevoegen</a:t>
            </a:r>
            <a:endParaRPr kumimoji="0" lang="en-US" dirty="0"/>
          </a:p>
        </p:txBody>
      </p:sp>
      <p:sp>
        <p:nvSpPr>
          <p:cNvPr id="9" name="Stroomdiagram: Proce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Stroomdiagram: Proce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kel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ing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hthoe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Tijdelijke aanduiding voor titel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nl-NL"/>
              <a:t>Klik om de modelstijlen te bewerken</a:t>
            </a:r>
          </a:p>
          <a:p>
            <a:pPr lvl="1" eaLnBrk="1" latinLnBrk="0" hangingPunct="1"/>
            <a:r>
              <a:rPr kumimoji="0" lang="nl-NL"/>
              <a:t>Tweede niveau</a:t>
            </a:r>
          </a:p>
          <a:p>
            <a:pPr lvl="2" eaLnBrk="1" latinLnBrk="0" hangingPunct="1"/>
            <a:r>
              <a:rPr kumimoji="0" lang="nl-NL"/>
              <a:t>Derde niveau</a:t>
            </a:r>
          </a:p>
          <a:p>
            <a:pPr lvl="3" eaLnBrk="1" latinLnBrk="0" hangingPunct="1"/>
            <a:r>
              <a:rPr kumimoji="0" lang="nl-NL"/>
              <a:t>Vierde niveau</a:t>
            </a:r>
          </a:p>
          <a:p>
            <a:pPr lvl="4" eaLnBrk="1" latinLnBrk="0" hangingPunct="1"/>
            <a:r>
              <a:rPr kumimoji="0" lang="nl-NL"/>
              <a:t>Vijfde niveau</a:t>
            </a:r>
            <a:endParaRPr kumimoji="0" lang="en-US"/>
          </a:p>
        </p:txBody>
      </p:sp>
      <p:sp>
        <p:nvSpPr>
          <p:cNvPr id="24" name="Tijdelijke aanduiding voor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D636C07-7E76-46D3-B86B-6AF7C60E533E}" type="datetimeFigureOut">
              <a:rPr lang="nl-NL" smtClean="0"/>
              <a:t>20-12-2016</a:t>
            </a:fld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9096D49-DAE3-40DE-93E0-41688E0A5016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5" name="Rechthoe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structables.com/member/MonkeyKnexer15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Knex Fusion Equalizer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By: MonkeyKnexer15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852936"/>
            <a:ext cx="3600400" cy="2703232"/>
          </a:xfrm>
          <a:prstGeom prst="rect">
            <a:avLst/>
          </a:prstGeom>
        </p:spPr>
      </p:pic>
      <p:pic>
        <p:nvPicPr>
          <p:cNvPr id="1026" name="Picture 2" descr="E:\Fusion Equalizer\Fusion equalizer 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52936"/>
            <a:ext cx="3600674" cy="270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40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4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5845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5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462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6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8926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7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7684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8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7143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9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4752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10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9385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11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0479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1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>
          <a:xfrm>
            <a:off x="838200" y="1196752"/>
            <a:ext cx="4419600" cy="3514531"/>
          </a:xfrm>
        </p:spPr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8663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2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8534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Quick </a:t>
            </a:r>
            <a:r>
              <a:rPr lang="nl-NL" dirty="0" err="1"/>
              <a:t>note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The pictures show </a:t>
            </a:r>
            <a:r>
              <a:rPr lang="nl-NL" dirty="0" err="1"/>
              <a:t>exactly</a:t>
            </a:r>
            <a:r>
              <a:rPr lang="nl-NL" dirty="0"/>
              <a:t>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do, </a:t>
            </a:r>
            <a:r>
              <a:rPr lang="nl-NL" dirty="0" err="1"/>
              <a:t>so</a:t>
            </a:r>
            <a:r>
              <a:rPr lang="nl-NL" dirty="0"/>
              <a:t>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there</a:t>
            </a:r>
            <a:r>
              <a:rPr lang="nl-NL" dirty="0"/>
              <a:t> is a cut </a:t>
            </a:r>
            <a:r>
              <a:rPr lang="nl-NL" dirty="0" err="1"/>
              <a:t>rod</a:t>
            </a:r>
            <a:r>
              <a:rPr lang="nl-NL" dirty="0"/>
              <a:t>, </a:t>
            </a:r>
            <a:r>
              <a:rPr lang="nl-NL" dirty="0" err="1"/>
              <a:t>then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is </a:t>
            </a:r>
            <a:r>
              <a:rPr lang="nl-NL" dirty="0" err="1"/>
              <a:t>intentional</a:t>
            </a:r>
            <a:r>
              <a:rPr lang="nl-NL" dirty="0"/>
              <a:t> and </a:t>
            </a:r>
            <a:r>
              <a:rPr lang="nl-NL" dirty="0" err="1"/>
              <a:t>needed</a:t>
            </a:r>
            <a:r>
              <a:rPr lang="nl-NL" dirty="0"/>
              <a:t>.</a:t>
            </a:r>
          </a:p>
          <a:p>
            <a:r>
              <a:rPr lang="nl-NL" dirty="0" err="1"/>
              <a:t>Also</a:t>
            </a:r>
            <a:r>
              <a:rPr lang="nl-NL" dirty="0"/>
              <a:t>, </a:t>
            </a:r>
            <a:r>
              <a:rPr lang="nl-NL" dirty="0" err="1"/>
              <a:t>the</a:t>
            </a:r>
            <a:r>
              <a:rPr lang="nl-NL" dirty="0"/>
              <a:t> blue </a:t>
            </a:r>
            <a:r>
              <a:rPr lang="nl-NL" dirty="0" err="1"/>
              <a:t>rods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handle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have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nobs</a:t>
            </a:r>
            <a:r>
              <a:rPr lang="nl-NL" dirty="0"/>
              <a:t> cut off, </a:t>
            </a:r>
            <a:r>
              <a:rPr lang="nl-NL" dirty="0" err="1"/>
              <a:t>for</a:t>
            </a:r>
            <a:r>
              <a:rPr lang="nl-NL" dirty="0"/>
              <a:t> more comfort.</a:t>
            </a:r>
          </a:p>
          <a:p>
            <a:r>
              <a:rPr lang="nl-NL"/>
              <a:t>Enjoy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2009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3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1983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4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6447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5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762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6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1811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7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712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8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46908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9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0751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10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5425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11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3873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Handle 12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023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Layout 1</a:t>
            </a:r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" r="2794"/>
          <a:stretch>
            <a:fillRect/>
          </a:stretch>
        </p:blipFill>
        <p:spPr/>
      </p:pic>
      <p:sp>
        <p:nvSpPr>
          <p:cNvPr id="10" name="Tijdelijke aanduiding voor tekst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59278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1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6011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2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9343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3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6178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4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56068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5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37495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6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5856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7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41314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8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993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9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91869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10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0149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Layout 2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7" name="Tijdelijke aanduiding voor tekst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60294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Magwell 11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3888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Barrel 1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36216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Barrel 2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8413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Barrel 3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24381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Barrel 4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5600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Barrel 5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75450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Barrel 6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81269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Barrel 7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91182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Barrel 8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2560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Barrel 9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6161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Layout 3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7" name="Tijdelijke aanduiding voor tekst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08850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Rubberbands 1</a:t>
            </a:r>
          </a:p>
        </p:txBody>
      </p:sp>
      <p:pic>
        <p:nvPicPr>
          <p:cNvPr id="5" name="Tijdelijke aanduiding voor afbeelding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70023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Rubberbands 2</a:t>
            </a:r>
          </a:p>
        </p:txBody>
      </p:sp>
      <p:pic>
        <p:nvPicPr>
          <p:cNvPr id="5" name="Tijdelijke aanduiding voor afbeelding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1862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Rubberbands 3</a:t>
            </a:r>
          </a:p>
        </p:txBody>
      </p:sp>
      <p:pic>
        <p:nvPicPr>
          <p:cNvPr id="5" name="Tijdelijke aanduiding voor afbeelding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68851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 magazine</a:t>
            </a:r>
          </a:p>
        </p:txBody>
      </p:sp>
      <p:pic>
        <p:nvPicPr>
          <p:cNvPr id="5" name="Tijdelijke aanduiding voor afbeelding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err="1"/>
              <a:t>This</a:t>
            </a:r>
            <a:r>
              <a:rPr lang="nl-NL" dirty="0"/>
              <a:t> is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same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dr. </a:t>
            </a:r>
            <a:r>
              <a:rPr lang="nl-NL" dirty="0" err="1"/>
              <a:t>Richtofen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in his </a:t>
            </a:r>
            <a:r>
              <a:rPr lang="nl-NL" dirty="0" err="1"/>
              <a:t>scar</a:t>
            </a:r>
            <a:r>
              <a:rPr lang="nl-NL" dirty="0"/>
              <a:t>-l</a:t>
            </a:r>
          </a:p>
        </p:txBody>
      </p:sp>
    </p:spTree>
    <p:extLst>
      <p:ext uri="{BB962C8B-B14F-4D97-AF65-F5344CB8AC3E}">
        <p14:creationId xmlns:p14="http://schemas.microsoft.com/office/powerpoint/2010/main" val="19378286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are DONE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Make </a:t>
            </a:r>
            <a:r>
              <a:rPr lang="nl-NL" dirty="0" err="1"/>
              <a:t>sure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check out the </a:t>
            </a:r>
            <a:r>
              <a:rPr lang="nl-NL" dirty="0" err="1"/>
              <a:t>other</a:t>
            </a:r>
            <a:r>
              <a:rPr lang="nl-NL" dirty="0"/>
              <a:t> </a:t>
            </a:r>
            <a:r>
              <a:rPr lang="nl-NL" dirty="0" err="1"/>
              <a:t>guns</a:t>
            </a:r>
            <a:r>
              <a:rPr lang="nl-NL" dirty="0"/>
              <a:t> at </a:t>
            </a:r>
            <a:r>
              <a:rPr lang="nl-NL" dirty="0" err="1"/>
              <a:t>my</a:t>
            </a:r>
            <a:r>
              <a:rPr lang="nl-NL" dirty="0"/>
              <a:t> </a:t>
            </a:r>
            <a:r>
              <a:rPr lang="nl-NL" dirty="0">
                <a:hlinkClick r:id="rId2"/>
              </a:rPr>
              <a:t>Instructables.com</a:t>
            </a:r>
            <a:r>
              <a:rPr lang="nl-NL" dirty="0"/>
              <a:t> page</a:t>
            </a:r>
          </a:p>
        </p:txBody>
      </p:sp>
    </p:spTree>
    <p:extLst>
      <p:ext uri="{BB962C8B-B14F-4D97-AF65-F5344CB8AC3E}">
        <p14:creationId xmlns:p14="http://schemas.microsoft.com/office/powerpoint/2010/main" val="516902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Layout 4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7622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1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7103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2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/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3437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Stock 3</a:t>
            </a:r>
          </a:p>
        </p:txBody>
      </p:sp>
      <p:pic>
        <p:nvPicPr>
          <p:cNvPr id="3" name="Tijdelijke aanduiding voor afbeelding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" r="2846"/>
          <a:stretch>
            <a:fillRect/>
          </a:stretch>
        </p:blipFill>
        <p:spPr>
          <a:xfrm>
            <a:off x="838200" y="1196752"/>
            <a:ext cx="4419600" cy="3514531"/>
          </a:xfrm>
        </p:spPr>
      </p:pic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6572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onnewende">
  <a:themeElements>
    <a:clrScheme name="Zonnewend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Zonnewend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Zonnewend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</TotalTime>
  <Words>185</Words>
  <Application>Microsoft Office PowerPoint</Application>
  <PresentationFormat>Diavoorstelling (4:3)</PresentationFormat>
  <Paragraphs>60</Paragraphs>
  <Slides>54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54</vt:i4>
      </vt:variant>
    </vt:vector>
  </HeadingPairs>
  <TitlesOfParts>
    <vt:vector size="58" baseType="lpstr">
      <vt:lpstr>Gill Sans MT</vt:lpstr>
      <vt:lpstr>Verdana</vt:lpstr>
      <vt:lpstr>Wingdings 2</vt:lpstr>
      <vt:lpstr>Zonnewende</vt:lpstr>
      <vt:lpstr>Knex Fusion Equalizer</vt:lpstr>
      <vt:lpstr>Quick note</vt:lpstr>
      <vt:lpstr>Layout 1</vt:lpstr>
      <vt:lpstr>Layout 2</vt:lpstr>
      <vt:lpstr>Layout 3</vt:lpstr>
      <vt:lpstr>Layout 4</vt:lpstr>
      <vt:lpstr>Stock 1</vt:lpstr>
      <vt:lpstr>Stock 2</vt:lpstr>
      <vt:lpstr>Stock 3</vt:lpstr>
      <vt:lpstr>Stock 4</vt:lpstr>
      <vt:lpstr>Stock 5</vt:lpstr>
      <vt:lpstr>Stock 6</vt:lpstr>
      <vt:lpstr>Stock 7</vt:lpstr>
      <vt:lpstr>Stock 8</vt:lpstr>
      <vt:lpstr>Stock 9</vt:lpstr>
      <vt:lpstr>Stock 10</vt:lpstr>
      <vt:lpstr>Stock 11</vt:lpstr>
      <vt:lpstr>Handle 1</vt:lpstr>
      <vt:lpstr>Handle 2</vt:lpstr>
      <vt:lpstr>Handle 3</vt:lpstr>
      <vt:lpstr>Handle 4</vt:lpstr>
      <vt:lpstr>Handle 5</vt:lpstr>
      <vt:lpstr>Handle 6</vt:lpstr>
      <vt:lpstr>Handle 7</vt:lpstr>
      <vt:lpstr>Handle 8</vt:lpstr>
      <vt:lpstr>Handle 9</vt:lpstr>
      <vt:lpstr>Handle 10</vt:lpstr>
      <vt:lpstr>Handle 11</vt:lpstr>
      <vt:lpstr>Handle 12</vt:lpstr>
      <vt:lpstr>Magwell 1</vt:lpstr>
      <vt:lpstr>Magwell 2</vt:lpstr>
      <vt:lpstr>Magwell 3</vt:lpstr>
      <vt:lpstr>Magwell 4</vt:lpstr>
      <vt:lpstr>Magwell 5</vt:lpstr>
      <vt:lpstr>Magwell 6</vt:lpstr>
      <vt:lpstr>Magwell 7</vt:lpstr>
      <vt:lpstr>Magwell 8</vt:lpstr>
      <vt:lpstr>Magwell 9</vt:lpstr>
      <vt:lpstr>Magwell 10</vt:lpstr>
      <vt:lpstr>Magwell 11</vt:lpstr>
      <vt:lpstr>Barrel 1</vt:lpstr>
      <vt:lpstr>Barrel 2</vt:lpstr>
      <vt:lpstr>Barrel 3</vt:lpstr>
      <vt:lpstr>Barrel 4</vt:lpstr>
      <vt:lpstr>Barrel 5</vt:lpstr>
      <vt:lpstr>Barrel 6</vt:lpstr>
      <vt:lpstr>Barrel 7</vt:lpstr>
      <vt:lpstr>Barrel 8</vt:lpstr>
      <vt:lpstr>Barrel 9</vt:lpstr>
      <vt:lpstr>Rubberbands 1</vt:lpstr>
      <vt:lpstr>Rubberbands 2</vt:lpstr>
      <vt:lpstr>Rubberbands 3</vt:lpstr>
      <vt:lpstr>The magazine</vt:lpstr>
      <vt:lpstr>And you are DONE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Knex Fusion Equalizer</dc:title>
  <dc:creator>Dani de Rooij</dc:creator>
  <cp:lastModifiedBy>dani de rooij</cp:lastModifiedBy>
  <cp:revision>7</cp:revision>
  <dcterms:created xsi:type="dcterms:W3CDTF">2016-12-01T12:11:36Z</dcterms:created>
  <dcterms:modified xsi:type="dcterms:W3CDTF">2016-12-20T13:49:16Z</dcterms:modified>
</cp:coreProperties>
</file>