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embeddedFontLst>
    <p:embeddedFont>
      <p:font typeface="Arial Black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ArialBlack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228600" y="838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228600" y="1676400"/>
            <a:ext cx="8686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304800" y="63246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200400" y="63246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010400" y="63246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228600" y="838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285999" y="-381000"/>
            <a:ext cx="4572000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304800" y="63246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200400" y="63246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010400" y="63246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5124449" y="2457450"/>
            <a:ext cx="54102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704850" y="361950"/>
            <a:ext cx="5410200" cy="636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304800" y="63246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200400" y="63246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7010400" y="63246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2209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3505200"/>
            <a:ext cx="64007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85800" y="60960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0960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0960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304800" y="63246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200400" y="63246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7010400" y="63246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228600" y="838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228600" y="1676400"/>
            <a:ext cx="42671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76400"/>
            <a:ext cx="42671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304800" y="63246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200400" y="63246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010400" y="63246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304800" y="63246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200400" y="63246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7010400" y="63246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228600" y="838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304800" y="63246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200400" y="63246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7010400" y="63246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304800" y="63246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200400" y="63246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7010400" y="63246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304800" y="63246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200400" y="63246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010400" y="63246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304800" y="63246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200400" y="63246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010400" y="63246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28600" y="838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28600" y="1676400"/>
            <a:ext cx="8686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304800" y="63246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200400" y="63246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7010400" y="6324600"/>
            <a:ext cx="19049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265427" y="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5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Base Plate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8000" y="979200"/>
            <a:ext cx="6264000" cy="469799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8000" y="979200"/>
            <a:ext cx="6264000" cy="469799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91" name="Shape 91"/>
          <p:cNvSpPr txBox="1"/>
          <p:nvPr>
            <p:ph type="title"/>
          </p:nvPr>
        </p:nvSpPr>
        <p:spPr>
          <a:xfrm>
            <a:off x="300608" y="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5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Bake Cake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265427" y="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5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Fondant icing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19" y="1052736"/>
            <a:ext cx="3552394" cy="266429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 b="42039" l="32866" r="42584" t="27984"/>
          <a:stretch/>
        </p:blipFill>
        <p:spPr>
          <a:xfrm>
            <a:off x="4355976" y="1412775"/>
            <a:ext cx="4608512" cy="4220424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med" w="med" type="none"/>
            <a:tailEnd len="med" w="med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cxnSp>
        <p:nvCxnSpPr>
          <p:cNvPr id="99" name="Shape 99"/>
          <p:cNvCxnSpPr>
            <a:stCxn id="98" idx="3"/>
          </p:cNvCxnSpPr>
          <p:nvPr/>
        </p:nvCxnSpPr>
        <p:spPr>
          <a:xfrm rot="10800000">
            <a:off x="1619577" y="2493033"/>
            <a:ext cx="3411300" cy="2522100"/>
          </a:xfrm>
          <a:prstGeom prst="straightConnector1">
            <a:avLst/>
          </a:prstGeom>
          <a:solidFill>
            <a:schemeClr val="accent1"/>
          </a:solidFill>
          <a:ln cap="flat" cmpd="sng" w="57150">
            <a:solidFill>
              <a:srgbClr val="40404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Shape 100"/>
          <p:cNvCxnSpPr>
            <a:stCxn id="98" idx="0"/>
          </p:cNvCxnSpPr>
          <p:nvPr/>
        </p:nvCxnSpPr>
        <p:spPr>
          <a:xfrm flipH="1">
            <a:off x="1907632" y="1412775"/>
            <a:ext cx="4752600" cy="359999"/>
          </a:xfrm>
          <a:prstGeom prst="straightConnector1">
            <a:avLst/>
          </a:prstGeom>
          <a:solidFill>
            <a:schemeClr val="accent1"/>
          </a:solidFill>
          <a:ln cap="flat" cmpd="sng" w="57150">
            <a:solidFill>
              <a:srgbClr val="40404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Shape 101"/>
          <p:cNvSpPr/>
          <p:nvPr/>
        </p:nvSpPr>
        <p:spPr>
          <a:xfrm>
            <a:off x="1331640" y="1772816"/>
            <a:ext cx="936103" cy="720080"/>
          </a:xfrm>
          <a:prstGeom prst="ellipse">
            <a:avLst/>
          </a:prstGeom>
          <a:noFill/>
          <a:ln cap="flat" cmpd="sng" w="38100">
            <a:solidFill>
              <a:srgbClr val="4040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265427" y="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5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Iced Cake on Base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3" y="980728"/>
            <a:ext cx="6264696" cy="469852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265427" y="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Place Fondant Squares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8000" y="979200"/>
            <a:ext cx="6264000" cy="469799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265427" y="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Place Fondant Squares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8000" y="979200"/>
            <a:ext cx="6264000" cy="469799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265427" y="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Place Fondant Squares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8000" y="979200"/>
            <a:ext cx="6264000" cy="469799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265427" y="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Add Glitter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8000" y="979200"/>
            <a:ext cx="6264000" cy="469799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2" y="-963487"/>
            <a:ext cx="6942918" cy="8006491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52999" kx="0" rotWithShape="0" algn="bl" stA="21000" stPos="0" sy="-100000" ky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 atom design template">
  <a:themeElements>
    <a:clrScheme name="Office Theme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