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howGuides="1">
      <p:cViewPr>
        <p:scale>
          <a:sx n="100" d="100"/>
          <a:sy n="100" d="100"/>
        </p:scale>
        <p:origin x="85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819DC-8418-405D-A3EE-4E68BBCA0D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F8320B-55CB-4880-B95C-16A8C4D635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12199-B274-4438-BEC6-F3F6A34D3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48772-8229-4167-B0DC-02429444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9A0BE-55C9-4CCB-B815-6F485828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7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47D3E-2DF1-4E5A-A710-93C46D8D0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82E4-6213-422F-9FD9-A0CC43EECD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DAAA8-4CCB-42E4-B7C3-80621BD20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12BCF-2022-4D08-A500-C5A06CBB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4A67E-43BF-4F57-AC89-0E94B3516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9EFDDC-A9EC-486A-ACEC-B10C633879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52E222-CA1E-4696-8E7B-6499269EB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DF0A8-D735-4C51-BAE3-4C3A39572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6BBFC-4761-432E-8F71-D58A5577D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F579C-B4D3-4AD0-BB9D-A49D1AACC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4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012F3-621F-4073-BCD5-B24A75EE7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34ED5-EC12-4F2B-8C14-5A6C3857F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CF752-C6E0-4C8F-82AF-F5209CB46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6E15E-1495-4FD0-8543-7FAB09725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6033E-FF2F-4920-A6ED-6784A33C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DBB54-C09E-4695-8A06-840C312A7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ADB88-1CE8-44AF-B17E-90906B6E6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5CF70-C3A6-4F06-BE2D-82AF3D650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E56DE1-4A46-4F50-B303-8D594BC29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0EE33-0B25-46DE-922E-C62764076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8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AF4E3-484D-4F17-81D5-B2849B3CE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9F5CA-F728-4F56-B75D-4B0F4ABE46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17EAB-8EEB-442D-AE38-4058691EE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A8085-F6C8-4EFB-BE0B-3B295093B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FE2DE-FD8A-40C2-9CC1-C9DCF1D31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10604C-BA43-4F22-A1E4-F55A8F4B8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33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DD8E0-74CB-4EFB-9719-77E946E2F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B524B-F40D-45E2-B5E3-9B11B2216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85E21-B0E2-4EA2-AC96-C05EE57AD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314720-7F85-4BAB-BAAB-79AA0E964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1A068-9F8B-4084-A267-D33A10E1D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2F8958-E598-4B8D-A6A5-08226AD53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316089-4DC1-496E-B102-2A4AD0D06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02588C-F97A-40C3-9D39-0029E0CFC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94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07341-E215-4383-A2AF-9062C9E1B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5A7DD0-00CC-4E38-955E-95464A426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4C19A3-AF6F-4E45-87AE-ABE7CDCB0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94D31-6493-49CD-9F24-6AB99037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6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6EDAD3-4EE6-45E9-9FC4-8AA9E193D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6D42AA-E7B1-4D42-B4D2-5EE9A4B7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C080FD-09CB-4908-BA16-101CBCD6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12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3E027-55BC-45D3-BE03-9ECA00DC2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1AC2-E376-4F4E-80EF-1959972AE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86946-3BB4-4610-804A-8A0485593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80DB72-EA06-45E3-B563-AEC29E317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2CAC96-93E9-45FB-B97D-C7F7FDF9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CE42D-A57F-4A5F-8495-B7E4F767F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96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4E5B-4EA4-4C32-9FC8-C2FC7DA7E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964420-B651-426D-806B-CB8F040125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6588C0-4DA4-489C-A0B4-B5701CB4B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95DC5-C117-4E5C-95DD-ABD63E2E5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9B883-5808-40AE-B1C6-2D971694E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BBD8F-BD14-44A8-8BF6-77A054F6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84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11889-655B-454E-9A22-CF34836BD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DE984-34CA-4AC6-B972-0F55F3325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EBB2D-6E5E-424F-96FA-BBC93F64AA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90119-D06F-4C00-BD89-4FC57E73F37B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5CE6E-9169-40DC-A243-AEA48AE48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D231A-6BE3-4409-8DCC-86A585639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2E621-C977-4F2B-8CDF-F84909AAD9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4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BenFinio" TargetMode="External"/><Relationship Id="rId2" Type="http://schemas.openxmlformats.org/officeDocument/2006/relationships/hyperlink" Target="https://www.instructables.com/member/Ben%20Finio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c/BenFini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C78E11-E29B-4E8D-9D03-5DC41715274C}"/>
              </a:ext>
            </a:extLst>
          </p:cNvPr>
          <p:cNvSpPr txBox="1"/>
          <p:nvPr/>
        </p:nvSpPr>
        <p:spPr>
          <a:xfrm>
            <a:off x="533400" y="304800"/>
            <a:ext cx="403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Cedar Kids’ Picnic Table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Cut List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C5568E-4B1D-49BC-849D-3E804F2BFB36}"/>
              </a:ext>
            </a:extLst>
          </p:cNvPr>
          <p:cNvSpPr txBox="1"/>
          <p:nvPr/>
        </p:nvSpPr>
        <p:spPr>
          <a:xfrm>
            <a:off x="7848600" y="228600"/>
            <a:ext cx="381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Ben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Finio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instructables.com/r/ben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https://twitter.com/BenFinio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https://www.youtube.com/c/BenFinio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6E15F58-CDD6-498D-9B08-29C23044B649}"/>
              </a:ext>
            </a:extLst>
          </p:cNvPr>
          <p:cNvCxnSpPr/>
          <p:nvPr/>
        </p:nvCxnSpPr>
        <p:spPr>
          <a:xfrm flipH="1">
            <a:off x="0" y="1219200"/>
            <a:ext cx="12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7965B2-2BE6-40B4-82A9-B911EF750688}"/>
              </a:ext>
            </a:extLst>
          </p:cNvPr>
          <p:cNvCxnSpPr/>
          <p:nvPr/>
        </p:nvCxnSpPr>
        <p:spPr>
          <a:xfrm>
            <a:off x="1371600" y="2514600"/>
            <a:ext cx="27432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8D6A913-9280-4A30-8EA7-05B7CFC6048B}"/>
              </a:ext>
            </a:extLst>
          </p:cNvPr>
          <p:cNvCxnSpPr>
            <a:cxnSpLocks/>
          </p:cNvCxnSpPr>
          <p:nvPr/>
        </p:nvCxnSpPr>
        <p:spPr>
          <a:xfrm>
            <a:off x="1371600" y="2514600"/>
            <a:ext cx="0" cy="4572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67DDA89-D152-4BD0-9DB9-047254BA0801}"/>
              </a:ext>
            </a:extLst>
          </p:cNvPr>
          <p:cNvCxnSpPr>
            <a:cxnSpLocks/>
          </p:cNvCxnSpPr>
          <p:nvPr/>
        </p:nvCxnSpPr>
        <p:spPr>
          <a:xfrm>
            <a:off x="4114800" y="2514600"/>
            <a:ext cx="0" cy="4572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DE5C6F4-8A9D-4CE4-A4A0-18E562D65637}"/>
              </a:ext>
            </a:extLst>
          </p:cNvPr>
          <p:cNvCxnSpPr/>
          <p:nvPr/>
        </p:nvCxnSpPr>
        <p:spPr>
          <a:xfrm>
            <a:off x="1371600" y="2971800"/>
            <a:ext cx="27432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7D87CEF-C4AA-44D3-AA9C-19D1A12591C8}"/>
              </a:ext>
            </a:extLst>
          </p:cNvPr>
          <p:cNvCxnSpPr/>
          <p:nvPr/>
        </p:nvCxnSpPr>
        <p:spPr>
          <a:xfrm>
            <a:off x="1371600" y="3886200"/>
            <a:ext cx="27432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88AFD12-E27F-462B-878E-B123BE0082CF}"/>
              </a:ext>
            </a:extLst>
          </p:cNvPr>
          <p:cNvCxnSpPr>
            <a:cxnSpLocks/>
          </p:cNvCxnSpPr>
          <p:nvPr/>
        </p:nvCxnSpPr>
        <p:spPr>
          <a:xfrm>
            <a:off x="1600200" y="4343400"/>
            <a:ext cx="22860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28E6BCD-CD33-4C94-A5AB-0808B0787E20}"/>
              </a:ext>
            </a:extLst>
          </p:cNvPr>
          <p:cNvCxnSpPr>
            <a:cxnSpLocks/>
          </p:cNvCxnSpPr>
          <p:nvPr/>
        </p:nvCxnSpPr>
        <p:spPr>
          <a:xfrm flipH="1">
            <a:off x="3886200" y="3886200"/>
            <a:ext cx="228600" cy="4572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AC8D4A1-CC25-4E1A-A89C-8C5E3FFBA71B}"/>
              </a:ext>
            </a:extLst>
          </p:cNvPr>
          <p:cNvCxnSpPr>
            <a:cxnSpLocks/>
          </p:cNvCxnSpPr>
          <p:nvPr/>
        </p:nvCxnSpPr>
        <p:spPr>
          <a:xfrm>
            <a:off x="1371600" y="3886200"/>
            <a:ext cx="228600" cy="4572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1D62EEA-C3C2-453D-BDED-D57F9BE408E9}"/>
              </a:ext>
            </a:extLst>
          </p:cNvPr>
          <p:cNvCxnSpPr>
            <a:cxnSpLocks/>
          </p:cNvCxnSpPr>
          <p:nvPr/>
        </p:nvCxnSpPr>
        <p:spPr>
          <a:xfrm>
            <a:off x="1828800" y="5257800"/>
            <a:ext cx="17526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FACE816-FE78-4139-A0EF-895F79BCE87A}"/>
              </a:ext>
            </a:extLst>
          </p:cNvPr>
          <p:cNvCxnSpPr>
            <a:cxnSpLocks/>
          </p:cNvCxnSpPr>
          <p:nvPr/>
        </p:nvCxnSpPr>
        <p:spPr>
          <a:xfrm>
            <a:off x="2057400" y="5715000"/>
            <a:ext cx="12954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EB26299-B928-4A76-9390-752F089255F5}"/>
              </a:ext>
            </a:extLst>
          </p:cNvPr>
          <p:cNvCxnSpPr>
            <a:cxnSpLocks/>
          </p:cNvCxnSpPr>
          <p:nvPr/>
        </p:nvCxnSpPr>
        <p:spPr>
          <a:xfrm flipH="1">
            <a:off x="3352800" y="5257800"/>
            <a:ext cx="228600" cy="4572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C71D9E2-4992-4113-A187-07169DBA7E6C}"/>
              </a:ext>
            </a:extLst>
          </p:cNvPr>
          <p:cNvCxnSpPr>
            <a:cxnSpLocks/>
          </p:cNvCxnSpPr>
          <p:nvPr/>
        </p:nvCxnSpPr>
        <p:spPr>
          <a:xfrm>
            <a:off x="1828800" y="5257800"/>
            <a:ext cx="228600" cy="4572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92223C6-8F10-428C-AF05-091CD4E34367}"/>
              </a:ext>
            </a:extLst>
          </p:cNvPr>
          <p:cNvSpPr txBox="1"/>
          <p:nvPr/>
        </p:nvSpPr>
        <p:spPr>
          <a:xfrm>
            <a:off x="6629400" y="49530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All cuts from 5/4”x6” decking boards (actual dimensions 1”x5.5”)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All miter cuts at 30</a:t>
            </a:r>
            <a:r>
              <a:rPr lang="en-US" sz="1200" dirty="0">
                <a:latin typeface="Courier New" panose="020703090202050204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°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Drawing not to scale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551EF38-187F-4FC8-A579-4E280394E48B}"/>
              </a:ext>
            </a:extLst>
          </p:cNvPr>
          <p:cNvCxnSpPr>
            <a:cxnSpLocks/>
          </p:cNvCxnSpPr>
          <p:nvPr/>
        </p:nvCxnSpPr>
        <p:spPr>
          <a:xfrm>
            <a:off x="7239000" y="2514600"/>
            <a:ext cx="16002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33CF3ED-87E4-47BD-8F8A-4151D3335290}"/>
              </a:ext>
            </a:extLst>
          </p:cNvPr>
          <p:cNvCxnSpPr>
            <a:cxnSpLocks/>
          </p:cNvCxnSpPr>
          <p:nvPr/>
        </p:nvCxnSpPr>
        <p:spPr>
          <a:xfrm flipH="1">
            <a:off x="8610600" y="2514600"/>
            <a:ext cx="228600" cy="4572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7CEFDD8-B268-4888-9F6D-2C1CAB27239A}"/>
              </a:ext>
            </a:extLst>
          </p:cNvPr>
          <p:cNvCxnSpPr>
            <a:cxnSpLocks/>
          </p:cNvCxnSpPr>
          <p:nvPr/>
        </p:nvCxnSpPr>
        <p:spPr>
          <a:xfrm flipH="1">
            <a:off x="7010400" y="2514600"/>
            <a:ext cx="228600" cy="4572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66B795B-F1A8-4351-979B-C593A75A0075}"/>
              </a:ext>
            </a:extLst>
          </p:cNvPr>
          <p:cNvCxnSpPr>
            <a:cxnSpLocks/>
          </p:cNvCxnSpPr>
          <p:nvPr/>
        </p:nvCxnSpPr>
        <p:spPr>
          <a:xfrm>
            <a:off x="7010400" y="2971800"/>
            <a:ext cx="16002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7390DD7-D0E0-4781-B147-2555DD262235}"/>
              </a:ext>
            </a:extLst>
          </p:cNvPr>
          <p:cNvCxnSpPr>
            <a:cxnSpLocks/>
          </p:cNvCxnSpPr>
          <p:nvPr/>
        </p:nvCxnSpPr>
        <p:spPr>
          <a:xfrm>
            <a:off x="7010400" y="3810000"/>
            <a:ext cx="22860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67BC25B-936C-44B2-8B5A-B6559935C2EB}"/>
              </a:ext>
            </a:extLst>
          </p:cNvPr>
          <p:cNvCxnSpPr>
            <a:cxnSpLocks/>
          </p:cNvCxnSpPr>
          <p:nvPr/>
        </p:nvCxnSpPr>
        <p:spPr>
          <a:xfrm>
            <a:off x="7010400" y="4038600"/>
            <a:ext cx="2286000" cy="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F7E0DF7-B4DA-49BF-9F7F-54A2D8AC8184}"/>
              </a:ext>
            </a:extLst>
          </p:cNvPr>
          <p:cNvCxnSpPr>
            <a:cxnSpLocks/>
          </p:cNvCxnSpPr>
          <p:nvPr/>
        </p:nvCxnSpPr>
        <p:spPr>
          <a:xfrm>
            <a:off x="7010400" y="3810000"/>
            <a:ext cx="0" cy="2286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243CB1B-9E0A-487D-9232-1AD335400C05}"/>
              </a:ext>
            </a:extLst>
          </p:cNvPr>
          <p:cNvCxnSpPr>
            <a:cxnSpLocks/>
          </p:cNvCxnSpPr>
          <p:nvPr/>
        </p:nvCxnSpPr>
        <p:spPr>
          <a:xfrm>
            <a:off x="9296400" y="3810000"/>
            <a:ext cx="0" cy="228600"/>
          </a:xfrm>
          <a:prstGeom prst="line">
            <a:avLst/>
          </a:prstGeom>
          <a:ln w="1905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3DDF45D-D334-4A1C-B1AF-5108B51C532E}"/>
              </a:ext>
            </a:extLst>
          </p:cNvPr>
          <p:cNvCxnSpPr>
            <a:cxnSpLocks/>
          </p:cNvCxnSpPr>
          <p:nvPr/>
        </p:nvCxnSpPr>
        <p:spPr>
          <a:xfrm>
            <a:off x="1371600" y="1981200"/>
            <a:ext cx="0" cy="4572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13FF1B7-95B9-4995-A2CE-1E9BF3CAE523}"/>
              </a:ext>
            </a:extLst>
          </p:cNvPr>
          <p:cNvCxnSpPr>
            <a:cxnSpLocks/>
          </p:cNvCxnSpPr>
          <p:nvPr/>
        </p:nvCxnSpPr>
        <p:spPr>
          <a:xfrm>
            <a:off x="4114800" y="1981200"/>
            <a:ext cx="0" cy="4572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0CADFA7-E223-4D50-B7FD-B8C8DF85728C}"/>
              </a:ext>
            </a:extLst>
          </p:cNvPr>
          <p:cNvCxnSpPr>
            <a:cxnSpLocks/>
          </p:cNvCxnSpPr>
          <p:nvPr/>
        </p:nvCxnSpPr>
        <p:spPr>
          <a:xfrm>
            <a:off x="1371600" y="2209800"/>
            <a:ext cx="2743200" cy="0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1D65E9D8-4DD5-42BB-9778-ED41290F5FA9}"/>
              </a:ext>
            </a:extLst>
          </p:cNvPr>
          <p:cNvSpPr txBox="1"/>
          <p:nvPr/>
        </p:nvSpPr>
        <p:spPr>
          <a:xfrm>
            <a:off x="2528248" y="2015319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36”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6A5112C-92AB-4B0B-B8E2-BA00F856CAC2}"/>
              </a:ext>
            </a:extLst>
          </p:cNvPr>
          <p:cNvCxnSpPr>
            <a:cxnSpLocks/>
          </p:cNvCxnSpPr>
          <p:nvPr/>
        </p:nvCxnSpPr>
        <p:spPr>
          <a:xfrm>
            <a:off x="1371600" y="3352800"/>
            <a:ext cx="0" cy="4572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489D35B-E23F-416C-BF12-96B5B178EA81}"/>
              </a:ext>
            </a:extLst>
          </p:cNvPr>
          <p:cNvCxnSpPr>
            <a:cxnSpLocks/>
          </p:cNvCxnSpPr>
          <p:nvPr/>
        </p:nvCxnSpPr>
        <p:spPr>
          <a:xfrm>
            <a:off x="4114800" y="3352800"/>
            <a:ext cx="0" cy="4572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4B03EC4-4C05-4CF7-A9F8-103C337116CC}"/>
              </a:ext>
            </a:extLst>
          </p:cNvPr>
          <p:cNvCxnSpPr>
            <a:cxnSpLocks/>
          </p:cNvCxnSpPr>
          <p:nvPr/>
        </p:nvCxnSpPr>
        <p:spPr>
          <a:xfrm>
            <a:off x="1371600" y="3581400"/>
            <a:ext cx="2743200" cy="0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00ACCB13-57C2-4DC1-BD5F-B917DAA4D5A4}"/>
              </a:ext>
            </a:extLst>
          </p:cNvPr>
          <p:cNvSpPr txBox="1"/>
          <p:nvPr/>
        </p:nvSpPr>
        <p:spPr>
          <a:xfrm>
            <a:off x="2528248" y="3386919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36”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6C811B2-BEBC-43DD-8D9E-526BEE320DCB}"/>
              </a:ext>
            </a:extLst>
          </p:cNvPr>
          <p:cNvCxnSpPr>
            <a:cxnSpLocks/>
          </p:cNvCxnSpPr>
          <p:nvPr/>
        </p:nvCxnSpPr>
        <p:spPr>
          <a:xfrm>
            <a:off x="1828800" y="4724400"/>
            <a:ext cx="0" cy="4572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75B27F0-5776-4DCA-8C29-775B540BCBA6}"/>
              </a:ext>
            </a:extLst>
          </p:cNvPr>
          <p:cNvCxnSpPr>
            <a:cxnSpLocks/>
          </p:cNvCxnSpPr>
          <p:nvPr/>
        </p:nvCxnSpPr>
        <p:spPr>
          <a:xfrm>
            <a:off x="3581400" y="4724400"/>
            <a:ext cx="0" cy="4572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4C0EEEB3-FD3D-46DA-BD6C-1D003FD00BB5}"/>
              </a:ext>
            </a:extLst>
          </p:cNvPr>
          <p:cNvCxnSpPr>
            <a:cxnSpLocks/>
          </p:cNvCxnSpPr>
          <p:nvPr/>
        </p:nvCxnSpPr>
        <p:spPr>
          <a:xfrm>
            <a:off x="1828800" y="4953000"/>
            <a:ext cx="1752600" cy="0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EE0F1A51-2A6A-4A86-8205-F6FEF61FF91D}"/>
              </a:ext>
            </a:extLst>
          </p:cNvPr>
          <p:cNvSpPr txBox="1"/>
          <p:nvPr/>
        </p:nvSpPr>
        <p:spPr>
          <a:xfrm>
            <a:off x="2245057" y="4765343"/>
            <a:ext cx="990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22.25”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E1FCCD4-4E44-4457-84E9-117F0C4E7ABF}"/>
              </a:ext>
            </a:extLst>
          </p:cNvPr>
          <p:cNvCxnSpPr>
            <a:cxnSpLocks/>
          </p:cNvCxnSpPr>
          <p:nvPr/>
        </p:nvCxnSpPr>
        <p:spPr>
          <a:xfrm>
            <a:off x="7010400" y="1981200"/>
            <a:ext cx="0" cy="9144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76C56815-E1A2-4A3C-BDDD-C674BF61C1E0}"/>
              </a:ext>
            </a:extLst>
          </p:cNvPr>
          <p:cNvCxnSpPr>
            <a:cxnSpLocks/>
          </p:cNvCxnSpPr>
          <p:nvPr/>
        </p:nvCxnSpPr>
        <p:spPr>
          <a:xfrm>
            <a:off x="8839200" y="1981200"/>
            <a:ext cx="0" cy="4572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BE2D2C22-A786-4061-A924-1D9AA29AB1CA}"/>
              </a:ext>
            </a:extLst>
          </p:cNvPr>
          <p:cNvCxnSpPr>
            <a:cxnSpLocks/>
          </p:cNvCxnSpPr>
          <p:nvPr/>
        </p:nvCxnSpPr>
        <p:spPr>
          <a:xfrm>
            <a:off x="7010400" y="2209800"/>
            <a:ext cx="1828800" cy="0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11C4E9FD-467E-4C3F-8A1C-3555BC17E5A0}"/>
              </a:ext>
            </a:extLst>
          </p:cNvPr>
          <p:cNvSpPr txBox="1"/>
          <p:nvPr/>
        </p:nvSpPr>
        <p:spPr>
          <a:xfrm>
            <a:off x="7772400" y="2015319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24”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6477910F-CF1F-4ABF-A9C0-27DD1DF87A75}"/>
              </a:ext>
            </a:extLst>
          </p:cNvPr>
          <p:cNvCxnSpPr>
            <a:cxnSpLocks/>
          </p:cNvCxnSpPr>
          <p:nvPr/>
        </p:nvCxnSpPr>
        <p:spPr>
          <a:xfrm>
            <a:off x="7010400" y="3276600"/>
            <a:ext cx="0" cy="4572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24EE439E-1F7C-4D48-BDEB-573E6506D1E5}"/>
              </a:ext>
            </a:extLst>
          </p:cNvPr>
          <p:cNvCxnSpPr>
            <a:cxnSpLocks/>
          </p:cNvCxnSpPr>
          <p:nvPr/>
        </p:nvCxnSpPr>
        <p:spPr>
          <a:xfrm>
            <a:off x="9296400" y="3276600"/>
            <a:ext cx="0" cy="457200"/>
          </a:xfrm>
          <a:prstGeom prst="line">
            <a:avLst/>
          </a:prstGeom>
          <a:ln w="9525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AB18E42-F3C2-4441-AEC0-24703F6B0430}"/>
              </a:ext>
            </a:extLst>
          </p:cNvPr>
          <p:cNvCxnSpPr>
            <a:cxnSpLocks/>
          </p:cNvCxnSpPr>
          <p:nvPr/>
        </p:nvCxnSpPr>
        <p:spPr>
          <a:xfrm>
            <a:off x="7010400" y="3505200"/>
            <a:ext cx="2286000" cy="0"/>
          </a:xfrm>
          <a:prstGeom prst="line">
            <a:avLst/>
          </a:prstGeom>
          <a:ln w="9525" cap="rnd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189396EC-EB19-4DAA-9B04-33C063745557}"/>
              </a:ext>
            </a:extLst>
          </p:cNvPr>
          <p:cNvSpPr txBox="1"/>
          <p:nvPr/>
        </p:nvSpPr>
        <p:spPr>
          <a:xfrm>
            <a:off x="8001000" y="3352800"/>
            <a:ext cx="4572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30”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8B521EE-C2D9-44E2-9CF5-A93DA261F9AE}"/>
              </a:ext>
            </a:extLst>
          </p:cNvPr>
          <p:cNvSpPr txBox="1"/>
          <p:nvPr/>
        </p:nvSpPr>
        <p:spPr>
          <a:xfrm>
            <a:off x="6934200" y="4114800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Ripped in half lengthwise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AD355CD-AB93-4C40-BAD8-B55F1DB013C8}"/>
              </a:ext>
            </a:extLst>
          </p:cNvPr>
          <p:cNvSpPr txBox="1"/>
          <p:nvPr/>
        </p:nvSpPr>
        <p:spPr>
          <a:xfrm>
            <a:off x="4419600" y="2438400"/>
            <a:ext cx="685800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x6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C069E8-9B39-4B22-B7E7-C8C83A8D06D5}"/>
              </a:ext>
            </a:extLst>
          </p:cNvPr>
          <p:cNvSpPr txBox="1"/>
          <p:nvPr/>
        </p:nvSpPr>
        <p:spPr>
          <a:xfrm>
            <a:off x="4419600" y="3834825"/>
            <a:ext cx="685800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x2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9942704-A41B-425F-9075-1B6554235C6F}"/>
              </a:ext>
            </a:extLst>
          </p:cNvPr>
          <p:cNvSpPr txBox="1"/>
          <p:nvPr/>
        </p:nvSpPr>
        <p:spPr>
          <a:xfrm>
            <a:off x="4419600" y="5206425"/>
            <a:ext cx="685800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x2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C6A3F89-5028-4D32-959A-02F238F3E083}"/>
              </a:ext>
            </a:extLst>
          </p:cNvPr>
          <p:cNvSpPr txBox="1"/>
          <p:nvPr/>
        </p:nvSpPr>
        <p:spPr>
          <a:xfrm>
            <a:off x="9677400" y="2438400"/>
            <a:ext cx="685800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x4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969792B-7120-4C56-AF91-032C7C5A8E4D}"/>
              </a:ext>
            </a:extLst>
          </p:cNvPr>
          <p:cNvSpPr txBox="1"/>
          <p:nvPr/>
        </p:nvSpPr>
        <p:spPr>
          <a:xfrm>
            <a:off x="9677400" y="3505200"/>
            <a:ext cx="685800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9144" rIns="9144" rtlCol="0">
            <a:spAutoFit/>
          </a:bodyPr>
          <a:lstStyle/>
          <a:p>
            <a:pPr algn="ctr"/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x2</a:t>
            </a:r>
          </a:p>
        </p:txBody>
      </p:sp>
    </p:spTree>
    <p:extLst>
      <p:ext uri="{BB962C8B-B14F-4D97-AF65-F5344CB8AC3E}">
        <p14:creationId xmlns:p14="http://schemas.microsoft.com/office/powerpoint/2010/main" val="100990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</dc:creator>
  <cp:lastModifiedBy>Ben</cp:lastModifiedBy>
  <cp:revision>5</cp:revision>
  <dcterms:created xsi:type="dcterms:W3CDTF">2020-05-27T00:15:24Z</dcterms:created>
  <dcterms:modified xsi:type="dcterms:W3CDTF">2020-05-27T00:37:16Z</dcterms:modified>
</cp:coreProperties>
</file>