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39"/>
    <p:restoredTop sz="94722"/>
  </p:normalViewPr>
  <p:slideViewPr>
    <p:cSldViewPr snapToObjects="1">
      <p:cViewPr>
        <p:scale>
          <a:sx n="160" d="100"/>
          <a:sy n="16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6EC9C-756F-594B-B904-DBDD27067856}" type="datetimeFigureOut">
              <a:rPr lang="it-IT" smtClean="0"/>
              <a:t>12/05/17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BD3A2-EE53-574E-A04F-00F6877AF8C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85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11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607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46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31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73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4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89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12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51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98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71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355D6-BD5D-6543-B05E-8EDDD8690A66}" type="datetimeFigureOut">
              <a:rPr lang="it-IT" smtClean="0"/>
              <a:t>11/05/17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761DD-0E0D-334B-9F24-18E63D535F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22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6888087" y="411737"/>
            <a:ext cx="571999" cy="3827294"/>
            <a:chOff x="6095999" y="2237736"/>
            <a:chExt cx="571999" cy="3827294"/>
          </a:xfrm>
        </p:grpSpPr>
        <p:sp>
          <p:nvSpPr>
            <p:cNvPr id="9" name="Rectangle 8"/>
            <p:cNvSpPr/>
            <p:nvPr/>
          </p:nvSpPr>
          <p:spPr>
            <a:xfrm>
              <a:off x="6096000" y="2349500"/>
              <a:ext cx="144463" cy="142875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04831" y="2636912"/>
              <a:ext cx="135632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04831" y="2924324"/>
              <a:ext cx="144463" cy="14287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95999" y="3211736"/>
              <a:ext cx="144463" cy="14287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96000" y="3499148"/>
              <a:ext cx="144463" cy="142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104831" y="3786560"/>
              <a:ext cx="135632" cy="142875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04831" y="4073972"/>
              <a:ext cx="144463" cy="142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5999" y="4361384"/>
              <a:ext cx="144463" cy="14287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95999" y="4648796"/>
              <a:ext cx="144463" cy="142875"/>
            </a:xfrm>
            <a:prstGeom prst="rect">
              <a:avLst/>
            </a:prstGeom>
            <a:solidFill>
              <a:srgbClr val="00FD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6000" y="4936208"/>
              <a:ext cx="144463" cy="142875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104831" y="5223620"/>
              <a:ext cx="135632" cy="142875"/>
            </a:xfrm>
            <a:prstGeom prst="rect">
              <a:avLst/>
            </a:prstGeom>
            <a:solidFill>
              <a:srgbClr val="0432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04831" y="5511032"/>
              <a:ext cx="144463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095999" y="5798444"/>
              <a:ext cx="144463" cy="142875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49294" y="39607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49294" y="42474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49294" y="45396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40462" y="48209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40462" y="510766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40462" y="539985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40462" y="56956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49294" y="223773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49294" y="25244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49294" y="281663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40462" y="30979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40462" y="338466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240462" y="36768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824192" y="411737"/>
            <a:ext cx="571999" cy="3827294"/>
            <a:chOff x="6095999" y="2237736"/>
            <a:chExt cx="571999" cy="3827294"/>
          </a:xfrm>
        </p:grpSpPr>
        <p:sp>
          <p:nvSpPr>
            <p:cNvPr id="81" name="Rectangle 80"/>
            <p:cNvSpPr/>
            <p:nvPr/>
          </p:nvSpPr>
          <p:spPr>
            <a:xfrm>
              <a:off x="6096000" y="2349500"/>
              <a:ext cx="144463" cy="142875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104831" y="2636912"/>
              <a:ext cx="135632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104831" y="2924324"/>
              <a:ext cx="144463" cy="14287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95999" y="3211736"/>
              <a:ext cx="144463" cy="14287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096000" y="3499148"/>
              <a:ext cx="144463" cy="142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104831" y="3786560"/>
              <a:ext cx="135632" cy="142875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104831" y="4073972"/>
              <a:ext cx="144463" cy="142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095999" y="4361384"/>
              <a:ext cx="144463" cy="14287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5999" y="4648796"/>
              <a:ext cx="144463" cy="142875"/>
            </a:xfrm>
            <a:prstGeom prst="rect">
              <a:avLst/>
            </a:prstGeom>
            <a:solidFill>
              <a:srgbClr val="00FD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096000" y="4936208"/>
              <a:ext cx="144463" cy="142875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104831" y="5223620"/>
              <a:ext cx="135632" cy="142875"/>
            </a:xfrm>
            <a:prstGeom prst="rect">
              <a:avLst/>
            </a:prstGeom>
            <a:solidFill>
              <a:srgbClr val="0432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104831" y="5511032"/>
              <a:ext cx="144463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095999" y="5798444"/>
              <a:ext cx="144463" cy="142875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249294" y="39607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249294" y="42474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249294" y="45396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240462" y="48209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240462" y="510766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240462" y="539985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240462" y="56956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249294" y="223773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249294" y="25244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249294" y="281663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240462" y="30979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240462" y="338466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240462" y="36768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627592" y="411737"/>
            <a:ext cx="571999" cy="3827294"/>
            <a:chOff x="6095999" y="2237736"/>
            <a:chExt cx="571999" cy="3827294"/>
          </a:xfrm>
        </p:grpSpPr>
        <p:sp>
          <p:nvSpPr>
            <p:cNvPr id="108" name="Rectangle 107"/>
            <p:cNvSpPr/>
            <p:nvPr/>
          </p:nvSpPr>
          <p:spPr>
            <a:xfrm>
              <a:off x="6096000" y="2349500"/>
              <a:ext cx="144463" cy="142875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6104831" y="2636912"/>
              <a:ext cx="135632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104831" y="2924324"/>
              <a:ext cx="144463" cy="14287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095999" y="3211736"/>
              <a:ext cx="144463" cy="14287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096000" y="3499148"/>
              <a:ext cx="144463" cy="142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104831" y="3786560"/>
              <a:ext cx="135632" cy="142875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6104831" y="4073972"/>
              <a:ext cx="144463" cy="142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095999" y="4361384"/>
              <a:ext cx="144463" cy="14287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095999" y="4648796"/>
              <a:ext cx="144463" cy="142875"/>
            </a:xfrm>
            <a:prstGeom prst="rect">
              <a:avLst/>
            </a:prstGeom>
            <a:solidFill>
              <a:srgbClr val="00FD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4936208"/>
              <a:ext cx="144463" cy="142875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104831" y="5223620"/>
              <a:ext cx="135632" cy="142875"/>
            </a:xfrm>
            <a:prstGeom prst="rect">
              <a:avLst/>
            </a:prstGeom>
            <a:solidFill>
              <a:srgbClr val="0432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104831" y="5511032"/>
              <a:ext cx="144463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95999" y="5798444"/>
              <a:ext cx="144463" cy="142875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249294" y="39607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249294" y="42474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249294" y="45396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240462" y="48209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240462" y="510766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240462" y="539985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240462" y="56956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249294" y="223773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249294" y="25244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249294" y="281663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240462" y="30979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240462" y="338466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240462" y="36768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9564871" y="411737"/>
            <a:ext cx="571999" cy="3827294"/>
            <a:chOff x="6095999" y="2237736"/>
            <a:chExt cx="571999" cy="3827294"/>
          </a:xfrm>
        </p:grpSpPr>
        <p:sp>
          <p:nvSpPr>
            <p:cNvPr id="135" name="Rectangle 134"/>
            <p:cNvSpPr/>
            <p:nvPr/>
          </p:nvSpPr>
          <p:spPr>
            <a:xfrm>
              <a:off x="6096000" y="2349500"/>
              <a:ext cx="144463" cy="142875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104831" y="2636912"/>
              <a:ext cx="135632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104831" y="2924324"/>
              <a:ext cx="144463" cy="14287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095999" y="3211736"/>
              <a:ext cx="144463" cy="14287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096000" y="3499148"/>
              <a:ext cx="144463" cy="142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6104831" y="3786560"/>
              <a:ext cx="135632" cy="142875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104831" y="4073972"/>
              <a:ext cx="144463" cy="142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095999" y="4361384"/>
              <a:ext cx="144463" cy="14287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095999" y="4648796"/>
              <a:ext cx="144463" cy="142875"/>
            </a:xfrm>
            <a:prstGeom prst="rect">
              <a:avLst/>
            </a:prstGeom>
            <a:solidFill>
              <a:srgbClr val="00FD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096000" y="4936208"/>
              <a:ext cx="144463" cy="142875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104831" y="5223620"/>
              <a:ext cx="135632" cy="142875"/>
            </a:xfrm>
            <a:prstGeom prst="rect">
              <a:avLst/>
            </a:prstGeom>
            <a:solidFill>
              <a:srgbClr val="0432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104831" y="5511032"/>
              <a:ext cx="144463" cy="142875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095999" y="5798444"/>
              <a:ext cx="144463" cy="142875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6249294" y="39607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249294" y="42474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249294" y="45396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240462" y="48209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6240462" y="510766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6240462" y="539985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240462" y="56956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249294" y="223773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249294" y="25244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249294" y="281663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240462" y="30979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6240462" y="338466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6240462" y="36768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2040674" y="476672"/>
            <a:ext cx="440407" cy="3827294"/>
            <a:chOff x="1120655" y="2332291"/>
            <a:chExt cx="440407" cy="3827294"/>
          </a:xfrm>
        </p:grpSpPr>
        <p:sp>
          <p:nvSpPr>
            <p:cNvPr id="162" name="Rectangle 161"/>
            <p:cNvSpPr/>
            <p:nvPr/>
          </p:nvSpPr>
          <p:spPr>
            <a:xfrm>
              <a:off x="1127125" y="2374082"/>
              <a:ext cx="432496" cy="266586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127125" y="2661494"/>
              <a:ext cx="432496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131493" y="2948906"/>
              <a:ext cx="429569" cy="266586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27125" y="3236318"/>
              <a:ext cx="432495" cy="266586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127125" y="3523730"/>
              <a:ext cx="432496" cy="26658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27125" y="3811142"/>
              <a:ext cx="432496" cy="26658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31494" y="4098554"/>
              <a:ext cx="427432" cy="26658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27125" y="4385966"/>
              <a:ext cx="432495" cy="2665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127125" y="4673378"/>
              <a:ext cx="432495" cy="266586"/>
            </a:xfrm>
            <a:prstGeom prst="rect">
              <a:avLst/>
            </a:prstGeom>
            <a:solidFill>
              <a:srgbClr val="00FD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27125" y="4960790"/>
              <a:ext cx="432496" cy="266586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27125" y="5248202"/>
              <a:ext cx="432496" cy="266586"/>
            </a:xfrm>
            <a:prstGeom prst="rect">
              <a:avLst/>
            </a:prstGeom>
            <a:solidFill>
              <a:srgbClr val="0432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131494" y="5535614"/>
              <a:ext cx="427432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127125" y="5823026"/>
              <a:ext cx="433937" cy="266586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129487" y="40552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1129487" y="43420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1129487" y="46342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1120655" y="49155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1120655" y="520222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1120655" y="549441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120655" y="579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1129487" y="233229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1127448" y="2619004"/>
              <a:ext cx="42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1129487" y="29111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1120655" y="31925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1120655" y="347921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1120655" y="377140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24</a:t>
              </a:r>
              <a:endParaRPr lang="it-IT" dirty="0"/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2999656" y="476672"/>
            <a:ext cx="440407" cy="3827294"/>
            <a:chOff x="1120655" y="2332291"/>
            <a:chExt cx="440407" cy="3827294"/>
          </a:xfrm>
        </p:grpSpPr>
        <p:sp>
          <p:nvSpPr>
            <p:cNvPr id="275" name="Rectangle 274"/>
            <p:cNvSpPr/>
            <p:nvPr/>
          </p:nvSpPr>
          <p:spPr>
            <a:xfrm>
              <a:off x="1127125" y="2374082"/>
              <a:ext cx="432496" cy="266586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1127125" y="2661494"/>
              <a:ext cx="432496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1131493" y="2948906"/>
              <a:ext cx="429569" cy="266586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1127125" y="3236318"/>
              <a:ext cx="432495" cy="266586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1127125" y="3523730"/>
              <a:ext cx="432496" cy="26658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127125" y="3811142"/>
              <a:ext cx="432496" cy="26658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1131494" y="4098554"/>
              <a:ext cx="427432" cy="26658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1127125" y="4385966"/>
              <a:ext cx="432495" cy="2665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1127125" y="4673378"/>
              <a:ext cx="432495" cy="266586"/>
            </a:xfrm>
            <a:prstGeom prst="rect">
              <a:avLst/>
            </a:prstGeom>
            <a:solidFill>
              <a:srgbClr val="00FD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1127125" y="4960790"/>
              <a:ext cx="432496" cy="266586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1127125" y="5248202"/>
              <a:ext cx="432496" cy="266586"/>
            </a:xfrm>
            <a:prstGeom prst="rect">
              <a:avLst/>
            </a:prstGeom>
            <a:solidFill>
              <a:srgbClr val="0432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1131494" y="5535614"/>
              <a:ext cx="427432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1127125" y="5823026"/>
              <a:ext cx="433937" cy="266586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1129487" y="40552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1129487" y="43420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1129487" y="46342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1120655" y="49155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1120655" y="520222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1120655" y="549441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1120655" y="579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1129487" y="233229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1127448" y="2619004"/>
              <a:ext cx="42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1129487" y="29111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1120655" y="31925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120655" y="347921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1120655" y="377140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3963186" y="476672"/>
            <a:ext cx="440407" cy="3827294"/>
            <a:chOff x="1120655" y="2332291"/>
            <a:chExt cx="440407" cy="3827294"/>
          </a:xfrm>
        </p:grpSpPr>
        <p:sp>
          <p:nvSpPr>
            <p:cNvPr id="302" name="Rectangle 301"/>
            <p:cNvSpPr/>
            <p:nvPr/>
          </p:nvSpPr>
          <p:spPr>
            <a:xfrm>
              <a:off x="1127125" y="2374082"/>
              <a:ext cx="432496" cy="266586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1127125" y="2661494"/>
              <a:ext cx="432496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1131493" y="2948906"/>
              <a:ext cx="429569" cy="266586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1127125" y="3236318"/>
              <a:ext cx="432495" cy="266586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127125" y="3523730"/>
              <a:ext cx="432496" cy="26658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1127125" y="3811142"/>
              <a:ext cx="432496" cy="26658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1131494" y="4098554"/>
              <a:ext cx="427432" cy="26658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1127125" y="4385966"/>
              <a:ext cx="432495" cy="2665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1127125" y="4673378"/>
              <a:ext cx="432495" cy="266586"/>
            </a:xfrm>
            <a:prstGeom prst="rect">
              <a:avLst/>
            </a:prstGeom>
            <a:solidFill>
              <a:srgbClr val="00FD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1127125" y="4960790"/>
              <a:ext cx="432496" cy="266586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1127125" y="5248202"/>
              <a:ext cx="432496" cy="266586"/>
            </a:xfrm>
            <a:prstGeom prst="rect">
              <a:avLst/>
            </a:prstGeom>
            <a:solidFill>
              <a:srgbClr val="0432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1131494" y="5535614"/>
              <a:ext cx="427432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1127125" y="5823026"/>
              <a:ext cx="433937" cy="266586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1129487" y="40552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1129487" y="43420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1129487" y="46342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1120655" y="49155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1120655" y="520222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1120655" y="549441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1120655" y="579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1129487" y="233229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1127448" y="2619004"/>
              <a:ext cx="42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1129487" y="29111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325" name="TextBox 324"/>
            <p:cNvSpPr txBox="1"/>
            <p:nvPr/>
          </p:nvSpPr>
          <p:spPr>
            <a:xfrm>
              <a:off x="1120655" y="31925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326" name="TextBox 325"/>
            <p:cNvSpPr txBox="1"/>
            <p:nvPr/>
          </p:nvSpPr>
          <p:spPr>
            <a:xfrm>
              <a:off x="1120655" y="347921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1120655" y="377140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4910178" y="476672"/>
            <a:ext cx="440407" cy="3827294"/>
            <a:chOff x="1120655" y="2332291"/>
            <a:chExt cx="440407" cy="3827294"/>
          </a:xfrm>
        </p:grpSpPr>
        <p:sp>
          <p:nvSpPr>
            <p:cNvPr id="329" name="Rectangle 328"/>
            <p:cNvSpPr/>
            <p:nvPr/>
          </p:nvSpPr>
          <p:spPr>
            <a:xfrm>
              <a:off x="1127125" y="2374082"/>
              <a:ext cx="432496" cy="266586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1127125" y="2661494"/>
              <a:ext cx="432496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1131493" y="2948906"/>
              <a:ext cx="429569" cy="266586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1127125" y="3236318"/>
              <a:ext cx="432495" cy="266586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1127125" y="3523730"/>
              <a:ext cx="432496" cy="26658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1127125" y="3811142"/>
              <a:ext cx="432496" cy="26658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5" name="Rectangle 334"/>
            <p:cNvSpPr/>
            <p:nvPr/>
          </p:nvSpPr>
          <p:spPr>
            <a:xfrm>
              <a:off x="1131494" y="4098554"/>
              <a:ext cx="427432" cy="26658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1127125" y="4385966"/>
              <a:ext cx="432495" cy="2665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1127125" y="4673378"/>
              <a:ext cx="432495" cy="266586"/>
            </a:xfrm>
            <a:prstGeom prst="rect">
              <a:avLst/>
            </a:prstGeom>
            <a:solidFill>
              <a:srgbClr val="00FD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1127125" y="4960790"/>
              <a:ext cx="432496" cy="266586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1127125" y="5248202"/>
              <a:ext cx="432496" cy="266586"/>
            </a:xfrm>
            <a:prstGeom prst="rect">
              <a:avLst/>
            </a:prstGeom>
            <a:solidFill>
              <a:srgbClr val="0432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1131494" y="5535614"/>
              <a:ext cx="427432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1127125" y="5823026"/>
              <a:ext cx="433937" cy="266586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1129487" y="40552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1129487" y="43420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1129487" y="46342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18</a:t>
              </a:r>
              <a:endParaRPr lang="it-IT" dirty="0"/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1120655" y="49155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  <p:sp>
          <p:nvSpPr>
            <p:cNvPr id="346" name="TextBox 345"/>
            <p:cNvSpPr txBox="1"/>
            <p:nvPr/>
          </p:nvSpPr>
          <p:spPr>
            <a:xfrm>
              <a:off x="1120655" y="520222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  <p:sp>
          <p:nvSpPr>
            <p:cNvPr id="347" name="TextBox 346"/>
            <p:cNvSpPr txBox="1"/>
            <p:nvPr/>
          </p:nvSpPr>
          <p:spPr>
            <a:xfrm>
              <a:off x="1120655" y="549441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  <p:sp>
          <p:nvSpPr>
            <p:cNvPr id="348" name="TextBox 347"/>
            <p:cNvSpPr txBox="1"/>
            <p:nvPr/>
          </p:nvSpPr>
          <p:spPr>
            <a:xfrm>
              <a:off x="1120655" y="579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1129487" y="233229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1127448" y="2619004"/>
              <a:ext cx="42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  <p:sp>
          <p:nvSpPr>
            <p:cNvPr id="351" name="TextBox 350"/>
            <p:cNvSpPr txBox="1"/>
            <p:nvPr/>
          </p:nvSpPr>
          <p:spPr>
            <a:xfrm>
              <a:off x="1129487" y="29111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120655" y="31925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1120655" y="347921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  <p:sp>
          <p:nvSpPr>
            <p:cNvPr id="354" name="TextBox 353"/>
            <p:cNvSpPr txBox="1"/>
            <p:nvPr/>
          </p:nvSpPr>
          <p:spPr>
            <a:xfrm>
              <a:off x="1120655" y="377140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79469" y="6086647"/>
            <a:ext cx="5942033" cy="385195"/>
            <a:chOff x="979469" y="6086647"/>
            <a:chExt cx="5942033" cy="385195"/>
          </a:xfrm>
        </p:grpSpPr>
        <p:grpSp>
          <p:nvGrpSpPr>
            <p:cNvPr id="8" name="Group 7"/>
            <p:cNvGrpSpPr/>
            <p:nvPr/>
          </p:nvGrpSpPr>
          <p:grpSpPr>
            <a:xfrm>
              <a:off x="3754936" y="6101007"/>
              <a:ext cx="429439" cy="369332"/>
              <a:chOff x="988301" y="4363888"/>
              <a:chExt cx="429439" cy="369332"/>
            </a:xfrm>
          </p:grpSpPr>
          <p:sp>
            <p:nvSpPr>
              <p:cNvPr id="252" name="Rectangle 251"/>
              <p:cNvSpPr/>
              <p:nvPr/>
            </p:nvSpPr>
            <p:spPr>
              <a:xfrm>
                <a:off x="990308" y="4407144"/>
                <a:ext cx="427432" cy="26658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59" name="TextBox 258"/>
              <p:cNvSpPr txBox="1"/>
              <p:nvPr/>
            </p:nvSpPr>
            <p:spPr>
              <a:xfrm>
                <a:off x="988301" y="436388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22</a:t>
                </a:r>
                <a:endParaRPr lang="it-IT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286810" y="6101007"/>
              <a:ext cx="432495" cy="369332"/>
              <a:chOff x="985939" y="4650601"/>
              <a:chExt cx="432495" cy="369332"/>
            </a:xfrm>
          </p:grpSpPr>
          <p:sp>
            <p:nvSpPr>
              <p:cNvPr id="253" name="Rectangle 252"/>
              <p:cNvSpPr/>
              <p:nvPr/>
            </p:nvSpPr>
            <p:spPr>
              <a:xfrm>
                <a:off x="985939" y="4694556"/>
                <a:ext cx="432495" cy="26658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00FDFF"/>
                  </a:gs>
                </a:gsLst>
                <a:lin ang="0" scaled="1"/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0" name="TextBox 259"/>
              <p:cNvSpPr txBox="1"/>
              <p:nvPr/>
            </p:nvSpPr>
            <p:spPr>
              <a:xfrm>
                <a:off x="988301" y="46506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20</a:t>
                </a:r>
                <a:endParaRPr lang="it-IT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826840" y="6098843"/>
              <a:ext cx="432495" cy="369332"/>
              <a:chOff x="985939" y="4942791"/>
              <a:chExt cx="432495" cy="369332"/>
            </a:xfrm>
          </p:grpSpPr>
          <p:sp>
            <p:nvSpPr>
              <p:cNvPr id="254" name="Rectangle 253"/>
              <p:cNvSpPr/>
              <p:nvPr/>
            </p:nvSpPr>
            <p:spPr>
              <a:xfrm>
                <a:off x="985939" y="4981968"/>
                <a:ext cx="432495" cy="266586"/>
              </a:xfrm>
              <a:prstGeom prst="rect">
                <a:avLst/>
              </a:prstGeom>
              <a:solidFill>
                <a:srgbClr val="00FD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1" name="TextBox 260"/>
              <p:cNvSpPr txBox="1"/>
              <p:nvPr/>
            </p:nvSpPr>
            <p:spPr>
              <a:xfrm>
                <a:off x="988301" y="494279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18</a:t>
                </a:r>
                <a:endParaRPr lang="it-IT" dirty="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2360399" y="6098843"/>
              <a:ext cx="438966" cy="369332"/>
              <a:chOff x="979469" y="5224101"/>
              <a:chExt cx="438966" cy="369332"/>
            </a:xfrm>
          </p:grpSpPr>
          <p:sp>
            <p:nvSpPr>
              <p:cNvPr id="255" name="Rectangle 254"/>
              <p:cNvSpPr/>
              <p:nvPr/>
            </p:nvSpPr>
            <p:spPr>
              <a:xfrm>
                <a:off x="985939" y="5269380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rgbClr val="00FDFF"/>
                  </a:gs>
                  <a:gs pos="100000">
                    <a:srgbClr val="00FDFF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979469" y="52241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16</a:t>
                </a:r>
                <a:endParaRPr lang="it-IT" dirty="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898046" y="6098843"/>
              <a:ext cx="438966" cy="369332"/>
              <a:chOff x="979469" y="5510814"/>
              <a:chExt cx="438966" cy="369332"/>
            </a:xfrm>
          </p:grpSpPr>
          <p:sp>
            <p:nvSpPr>
              <p:cNvPr id="256" name="Rectangle 255"/>
              <p:cNvSpPr/>
              <p:nvPr/>
            </p:nvSpPr>
            <p:spPr>
              <a:xfrm>
                <a:off x="985939" y="5556792"/>
                <a:ext cx="432496" cy="266586"/>
              </a:xfrm>
              <a:prstGeom prst="rect">
                <a:avLst/>
              </a:prstGeom>
              <a:solidFill>
                <a:srgbClr val="0432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979469" y="551081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14</a:t>
                </a:r>
                <a:endParaRPr lang="it-IT" dirty="0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1435693" y="6098843"/>
              <a:ext cx="438271" cy="369332"/>
              <a:chOff x="979469" y="5803004"/>
              <a:chExt cx="438271" cy="369332"/>
            </a:xfrm>
          </p:grpSpPr>
          <p:sp>
            <p:nvSpPr>
              <p:cNvPr id="257" name="Rectangle 256"/>
              <p:cNvSpPr/>
              <p:nvPr/>
            </p:nvSpPr>
            <p:spPr>
              <a:xfrm>
                <a:off x="990308" y="5844204"/>
                <a:ext cx="427432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4" name="TextBox 263"/>
              <p:cNvSpPr txBox="1"/>
              <p:nvPr/>
            </p:nvSpPr>
            <p:spPr>
              <a:xfrm>
                <a:off x="979469" y="580300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12</a:t>
                </a:r>
                <a:endParaRPr lang="it-IT" dirty="0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979469" y="6098843"/>
              <a:ext cx="440407" cy="369332"/>
              <a:chOff x="979469" y="6098843"/>
              <a:chExt cx="440407" cy="369332"/>
            </a:xfrm>
          </p:grpSpPr>
          <p:sp>
            <p:nvSpPr>
              <p:cNvPr id="258" name="Rectangle 257"/>
              <p:cNvSpPr/>
              <p:nvPr/>
            </p:nvSpPr>
            <p:spPr>
              <a:xfrm>
                <a:off x="985939" y="6131616"/>
                <a:ext cx="433937" cy="266586"/>
              </a:xfrm>
              <a:prstGeom prst="rect">
                <a:avLst/>
              </a:prstGeom>
              <a:pattFill prst="dkVert">
                <a:fgClr>
                  <a:srgbClr val="0432FF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5" name="TextBox 264"/>
              <p:cNvSpPr txBox="1"/>
              <p:nvPr/>
            </p:nvSpPr>
            <p:spPr>
              <a:xfrm>
                <a:off x="979469" y="609884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10</a:t>
                </a:r>
                <a:endParaRPr lang="it-IT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6489006" y="6086647"/>
              <a:ext cx="432496" cy="369332"/>
              <a:chOff x="985939" y="2640881"/>
              <a:chExt cx="432496" cy="369332"/>
            </a:xfrm>
          </p:grpSpPr>
          <p:sp>
            <p:nvSpPr>
              <p:cNvPr id="246" name="Rectangle 245"/>
              <p:cNvSpPr/>
              <p:nvPr/>
            </p:nvSpPr>
            <p:spPr>
              <a:xfrm>
                <a:off x="985939" y="2682672"/>
                <a:ext cx="432496" cy="266586"/>
              </a:xfrm>
              <a:prstGeom prst="rect">
                <a:avLst/>
              </a:prstGeom>
              <a:pattFill prst="dkVert">
                <a:fgClr>
                  <a:srgbClr val="FF0000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6" name="TextBox 265"/>
              <p:cNvSpPr txBox="1"/>
              <p:nvPr/>
            </p:nvSpPr>
            <p:spPr>
              <a:xfrm>
                <a:off x="988301" y="264088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34</a:t>
                </a:r>
                <a:endParaRPr lang="it-IT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035870" y="6093448"/>
              <a:ext cx="432496" cy="369332"/>
              <a:chOff x="985939" y="2927594"/>
              <a:chExt cx="432496" cy="369332"/>
            </a:xfrm>
          </p:grpSpPr>
          <p:sp>
            <p:nvSpPr>
              <p:cNvPr id="247" name="Rectangle 246"/>
              <p:cNvSpPr/>
              <p:nvPr/>
            </p:nvSpPr>
            <p:spPr>
              <a:xfrm>
                <a:off x="985939" y="2970084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7" name="TextBox 266"/>
              <p:cNvSpPr txBox="1"/>
              <p:nvPr/>
            </p:nvSpPr>
            <p:spPr>
              <a:xfrm>
                <a:off x="986262" y="2927594"/>
                <a:ext cx="420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32</a:t>
                </a:r>
                <a:endParaRPr lang="it-IT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5575900" y="6098843"/>
              <a:ext cx="431575" cy="369332"/>
              <a:chOff x="988301" y="3219784"/>
              <a:chExt cx="431575" cy="369332"/>
            </a:xfrm>
          </p:grpSpPr>
          <p:sp>
            <p:nvSpPr>
              <p:cNvPr id="248" name="Rectangle 247"/>
              <p:cNvSpPr/>
              <p:nvPr/>
            </p:nvSpPr>
            <p:spPr>
              <a:xfrm>
                <a:off x="990307" y="3257496"/>
                <a:ext cx="429569" cy="266586"/>
              </a:xfrm>
              <a:prstGeom prst="rect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8" name="TextBox 267"/>
              <p:cNvSpPr txBox="1"/>
              <p:nvPr/>
            </p:nvSpPr>
            <p:spPr>
              <a:xfrm>
                <a:off x="988301" y="32197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30</a:t>
                </a:r>
                <a:endParaRPr lang="it-IT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5118231" y="6101007"/>
              <a:ext cx="438965" cy="369332"/>
              <a:chOff x="979469" y="3501094"/>
              <a:chExt cx="438965" cy="369332"/>
            </a:xfrm>
          </p:grpSpPr>
          <p:sp>
            <p:nvSpPr>
              <p:cNvPr id="249" name="Rectangle 248"/>
              <p:cNvSpPr/>
              <p:nvPr/>
            </p:nvSpPr>
            <p:spPr>
              <a:xfrm>
                <a:off x="985939" y="3544908"/>
                <a:ext cx="432495" cy="266586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FF00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9" name="TextBox 268"/>
              <p:cNvSpPr txBox="1"/>
              <p:nvPr/>
            </p:nvSpPr>
            <p:spPr>
              <a:xfrm>
                <a:off x="979469" y="350109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28</a:t>
                </a:r>
                <a:endParaRPr lang="it-IT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4660562" y="6101007"/>
              <a:ext cx="438966" cy="369332"/>
              <a:chOff x="979469" y="3787807"/>
              <a:chExt cx="438966" cy="369332"/>
            </a:xfrm>
          </p:grpSpPr>
          <p:sp>
            <p:nvSpPr>
              <p:cNvPr id="250" name="Rectangle 249"/>
              <p:cNvSpPr/>
              <p:nvPr/>
            </p:nvSpPr>
            <p:spPr>
              <a:xfrm>
                <a:off x="985939" y="3832320"/>
                <a:ext cx="432496" cy="266586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979469" y="378780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26</a:t>
                </a:r>
                <a:endParaRPr lang="it-IT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207749" y="6102510"/>
              <a:ext cx="438966" cy="369332"/>
              <a:chOff x="979469" y="4079997"/>
              <a:chExt cx="438966" cy="369332"/>
            </a:xfrm>
          </p:grpSpPr>
          <p:sp>
            <p:nvSpPr>
              <p:cNvPr id="251" name="Rectangle 250"/>
              <p:cNvSpPr/>
              <p:nvPr/>
            </p:nvSpPr>
            <p:spPr>
              <a:xfrm>
                <a:off x="985939" y="4119732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FFFF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1" name="TextBox 270"/>
              <p:cNvSpPr txBox="1"/>
              <p:nvPr/>
            </p:nvSpPr>
            <p:spPr>
              <a:xfrm>
                <a:off x="979469" y="407999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24</a:t>
                </a:r>
                <a:endParaRPr lang="it-IT" dirty="0"/>
              </a:p>
            </p:txBody>
          </p:sp>
        </p:grpSp>
      </p:grpSp>
      <p:grpSp>
        <p:nvGrpSpPr>
          <p:cNvPr id="355" name="Group 354"/>
          <p:cNvGrpSpPr/>
          <p:nvPr/>
        </p:nvGrpSpPr>
        <p:grpSpPr>
          <a:xfrm>
            <a:off x="992169" y="5483004"/>
            <a:ext cx="5942033" cy="385195"/>
            <a:chOff x="979469" y="6086647"/>
            <a:chExt cx="5942033" cy="385195"/>
          </a:xfrm>
        </p:grpSpPr>
        <p:grpSp>
          <p:nvGrpSpPr>
            <p:cNvPr id="356" name="Group 355"/>
            <p:cNvGrpSpPr/>
            <p:nvPr/>
          </p:nvGrpSpPr>
          <p:grpSpPr>
            <a:xfrm>
              <a:off x="3754936" y="6101007"/>
              <a:ext cx="429439" cy="369332"/>
              <a:chOff x="988301" y="4363888"/>
              <a:chExt cx="429439" cy="369332"/>
            </a:xfrm>
          </p:grpSpPr>
          <p:sp>
            <p:nvSpPr>
              <p:cNvPr id="393" name="Rectangle 392"/>
              <p:cNvSpPr/>
              <p:nvPr/>
            </p:nvSpPr>
            <p:spPr>
              <a:xfrm>
                <a:off x="990308" y="4407144"/>
                <a:ext cx="427432" cy="26658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4" name="TextBox 393"/>
              <p:cNvSpPr txBox="1"/>
              <p:nvPr/>
            </p:nvSpPr>
            <p:spPr>
              <a:xfrm>
                <a:off x="988301" y="436388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22</a:t>
                </a:r>
                <a:endParaRPr lang="it-IT"/>
              </a:p>
            </p:txBody>
          </p:sp>
        </p:grpSp>
        <p:grpSp>
          <p:nvGrpSpPr>
            <p:cNvPr id="357" name="Group 356"/>
            <p:cNvGrpSpPr/>
            <p:nvPr/>
          </p:nvGrpSpPr>
          <p:grpSpPr>
            <a:xfrm>
              <a:off x="3286810" y="6101007"/>
              <a:ext cx="432495" cy="369332"/>
              <a:chOff x="985939" y="4650601"/>
              <a:chExt cx="432495" cy="369332"/>
            </a:xfrm>
          </p:grpSpPr>
          <p:sp>
            <p:nvSpPr>
              <p:cNvPr id="391" name="Rectangle 390"/>
              <p:cNvSpPr/>
              <p:nvPr/>
            </p:nvSpPr>
            <p:spPr>
              <a:xfrm>
                <a:off x="985939" y="4694556"/>
                <a:ext cx="432495" cy="26658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00FDFF"/>
                  </a:gs>
                </a:gsLst>
                <a:lin ang="0" scaled="1"/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2" name="TextBox 391"/>
              <p:cNvSpPr txBox="1"/>
              <p:nvPr/>
            </p:nvSpPr>
            <p:spPr>
              <a:xfrm>
                <a:off x="988301" y="46506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20</a:t>
                </a:r>
                <a:endParaRPr lang="it-IT" dirty="0"/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2826840" y="6098843"/>
              <a:ext cx="432495" cy="369332"/>
              <a:chOff x="985939" y="4942791"/>
              <a:chExt cx="432495" cy="369332"/>
            </a:xfrm>
          </p:grpSpPr>
          <p:sp>
            <p:nvSpPr>
              <p:cNvPr id="389" name="Rectangle 388"/>
              <p:cNvSpPr/>
              <p:nvPr/>
            </p:nvSpPr>
            <p:spPr>
              <a:xfrm>
                <a:off x="985939" y="4981968"/>
                <a:ext cx="432495" cy="266586"/>
              </a:xfrm>
              <a:prstGeom prst="rect">
                <a:avLst/>
              </a:prstGeom>
              <a:solidFill>
                <a:srgbClr val="00FD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0" name="TextBox 389"/>
              <p:cNvSpPr txBox="1"/>
              <p:nvPr/>
            </p:nvSpPr>
            <p:spPr>
              <a:xfrm>
                <a:off x="988301" y="494279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18</a:t>
                </a:r>
                <a:endParaRPr lang="it-IT" dirty="0"/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2360399" y="6098843"/>
              <a:ext cx="438966" cy="369332"/>
              <a:chOff x="979469" y="5224101"/>
              <a:chExt cx="438966" cy="369332"/>
            </a:xfrm>
          </p:grpSpPr>
          <p:sp>
            <p:nvSpPr>
              <p:cNvPr id="387" name="Rectangle 386"/>
              <p:cNvSpPr/>
              <p:nvPr/>
            </p:nvSpPr>
            <p:spPr>
              <a:xfrm>
                <a:off x="985939" y="5269380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rgbClr val="00FDFF"/>
                  </a:gs>
                  <a:gs pos="100000">
                    <a:srgbClr val="00FDFF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8" name="TextBox 387"/>
              <p:cNvSpPr txBox="1"/>
              <p:nvPr/>
            </p:nvSpPr>
            <p:spPr>
              <a:xfrm>
                <a:off x="979469" y="52241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16</a:t>
                </a:r>
                <a:endParaRPr lang="it-IT" dirty="0"/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1898046" y="6098843"/>
              <a:ext cx="438966" cy="369332"/>
              <a:chOff x="979469" y="5510814"/>
              <a:chExt cx="438966" cy="369332"/>
            </a:xfrm>
          </p:grpSpPr>
          <p:sp>
            <p:nvSpPr>
              <p:cNvPr id="385" name="Rectangle 384"/>
              <p:cNvSpPr/>
              <p:nvPr/>
            </p:nvSpPr>
            <p:spPr>
              <a:xfrm>
                <a:off x="985939" y="5556792"/>
                <a:ext cx="432496" cy="266586"/>
              </a:xfrm>
              <a:prstGeom prst="rect">
                <a:avLst/>
              </a:prstGeom>
              <a:solidFill>
                <a:srgbClr val="0432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6" name="TextBox 385"/>
              <p:cNvSpPr txBox="1"/>
              <p:nvPr/>
            </p:nvSpPr>
            <p:spPr>
              <a:xfrm>
                <a:off x="979469" y="551081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14</a:t>
                </a:r>
                <a:endParaRPr lang="it-IT" dirty="0"/>
              </a:p>
            </p:txBody>
          </p:sp>
        </p:grpSp>
        <p:grpSp>
          <p:nvGrpSpPr>
            <p:cNvPr id="361" name="Group 360"/>
            <p:cNvGrpSpPr/>
            <p:nvPr/>
          </p:nvGrpSpPr>
          <p:grpSpPr>
            <a:xfrm>
              <a:off x="1435693" y="6098843"/>
              <a:ext cx="438271" cy="369332"/>
              <a:chOff x="979469" y="5803004"/>
              <a:chExt cx="438271" cy="369332"/>
            </a:xfrm>
          </p:grpSpPr>
          <p:sp>
            <p:nvSpPr>
              <p:cNvPr id="383" name="Rectangle 382"/>
              <p:cNvSpPr/>
              <p:nvPr/>
            </p:nvSpPr>
            <p:spPr>
              <a:xfrm>
                <a:off x="990308" y="5844204"/>
                <a:ext cx="427432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4" name="TextBox 383"/>
              <p:cNvSpPr txBox="1"/>
              <p:nvPr/>
            </p:nvSpPr>
            <p:spPr>
              <a:xfrm>
                <a:off x="979469" y="580300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12</a:t>
                </a:r>
                <a:endParaRPr lang="it-IT" dirty="0"/>
              </a:p>
            </p:txBody>
          </p:sp>
        </p:grpSp>
        <p:grpSp>
          <p:nvGrpSpPr>
            <p:cNvPr id="362" name="Group 361"/>
            <p:cNvGrpSpPr/>
            <p:nvPr/>
          </p:nvGrpSpPr>
          <p:grpSpPr>
            <a:xfrm>
              <a:off x="979469" y="6098843"/>
              <a:ext cx="440407" cy="369332"/>
              <a:chOff x="979469" y="6098843"/>
              <a:chExt cx="440407" cy="369332"/>
            </a:xfrm>
          </p:grpSpPr>
          <p:sp>
            <p:nvSpPr>
              <p:cNvPr id="381" name="Rectangle 380"/>
              <p:cNvSpPr/>
              <p:nvPr/>
            </p:nvSpPr>
            <p:spPr>
              <a:xfrm>
                <a:off x="985939" y="6131616"/>
                <a:ext cx="433937" cy="266586"/>
              </a:xfrm>
              <a:prstGeom prst="rect">
                <a:avLst/>
              </a:prstGeom>
              <a:pattFill prst="dkVert">
                <a:fgClr>
                  <a:srgbClr val="0432FF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2" name="TextBox 381"/>
              <p:cNvSpPr txBox="1"/>
              <p:nvPr/>
            </p:nvSpPr>
            <p:spPr>
              <a:xfrm>
                <a:off x="979469" y="609884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10</a:t>
                </a:r>
                <a:endParaRPr lang="it-IT" dirty="0"/>
              </a:p>
            </p:txBody>
          </p:sp>
        </p:grpSp>
        <p:grpSp>
          <p:nvGrpSpPr>
            <p:cNvPr id="363" name="Group 362"/>
            <p:cNvGrpSpPr/>
            <p:nvPr/>
          </p:nvGrpSpPr>
          <p:grpSpPr>
            <a:xfrm>
              <a:off x="6489006" y="6086647"/>
              <a:ext cx="432496" cy="369332"/>
              <a:chOff x="985939" y="2640881"/>
              <a:chExt cx="432496" cy="369332"/>
            </a:xfrm>
          </p:grpSpPr>
          <p:sp>
            <p:nvSpPr>
              <p:cNvPr id="379" name="Rectangle 378"/>
              <p:cNvSpPr/>
              <p:nvPr/>
            </p:nvSpPr>
            <p:spPr>
              <a:xfrm>
                <a:off x="985939" y="2682672"/>
                <a:ext cx="432496" cy="266586"/>
              </a:xfrm>
              <a:prstGeom prst="rect">
                <a:avLst/>
              </a:prstGeom>
              <a:pattFill prst="dkVert">
                <a:fgClr>
                  <a:srgbClr val="FF0000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0" name="TextBox 379"/>
              <p:cNvSpPr txBox="1"/>
              <p:nvPr/>
            </p:nvSpPr>
            <p:spPr>
              <a:xfrm>
                <a:off x="988301" y="264088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34</a:t>
                </a:r>
                <a:endParaRPr lang="it-IT" dirty="0"/>
              </a:p>
            </p:txBody>
          </p:sp>
        </p:grpSp>
        <p:grpSp>
          <p:nvGrpSpPr>
            <p:cNvPr id="364" name="Group 363"/>
            <p:cNvGrpSpPr/>
            <p:nvPr/>
          </p:nvGrpSpPr>
          <p:grpSpPr>
            <a:xfrm>
              <a:off x="6035870" y="6093448"/>
              <a:ext cx="432496" cy="369332"/>
              <a:chOff x="985939" y="2927594"/>
              <a:chExt cx="432496" cy="369332"/>
            </a:xfrm>
          </p:grpSpPr>
          <p:sp>
            <p:nvSpPr>
              <p:cNvPr id="377" name="Rectangle 376"/>
              <p:cNvSpPr/>
              <p:nvPr/>
            </p:nvSpPr>
            <p:spPr>
              <a:xfrm>
                <a:off x="985939" y="2970084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8" name="TextBox 377"/>
              <p:cNvSpPr txBox="1"/>
              <p:nvPr/>
            </p:nvSpPr>
            <p:spPr>
              <a:xfrm>
                <a:off x="986262" y="2927594"/>
                <a:ext cx="420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32</a:t>
                </a:r>
                <a:endParaRPr lang="it-IT" dirty="0"/>
              </a:p>
            </p:txBody>
          </p:sp>
        </p:grpSp>
        <p:grpSp>
          <p:nvGrpSpPr>
            <p:cNvPr id="365" name="Group 364"/>
            <p:cNvGrpSpPr/>
            <p:nvPr/>
          </p:nvGrpSpPr>
          <p:grpSpPr>
            <a:xfrm>
              <a:off x="5575900" y="6098843"/>
              <a:ext cx="431575" cy="369332"/>
              <a:chOff x="988301" y="3219784"/>
              <a:chExt cx="431575" cy="369332"/>
            </a:xfrm>
          </p:grpSpPr>
          <p:sp>
            <p:nvSpPr>
              <p:cNvPr id="375" name="Rectangle 374"/>
              <p:cNvSpPr/>
              <p:nvPr/>
            </p:nvSpPr>
            <p:spPr>
              <a:xfrm>
                <a:off x="990307" y="3257496"/>
                <a:ext cx="429569" cy="266586"/>
              </a:xfrm>
              <a:prstGeom prst="rect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6" name="TextBox 375"/>
              <p:cNvSpPr txBox="1"/>
              <p:nvPr/>
            </p:nvSpPr>
            <p:spPr>
              <a:xfrm>
                <a:off x="988301" y="32197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30</a:t>
                </a:r>
                <a:endParaRPr lang="it-IT" dirty="0"/>
              </a:p>
            </p:txBody>
          </p:sp>
        </p:grpSp>
        <p:grpSp>
          <p:nvGrpSpPr>
            <p:cNvPr id="366" name="Group 365"/>
            <p:cNvGrpSpPr/>
            <p:nvPr/>
          </p:nvGrpSpPr>
          <p:grpSpPr>
            <a:xfrm>
              <a:off x="5118231" y="6101007"/>
              <a:ext cx="438965" cy="369332"/>
              <a:chOff x="979469" y="3501094"/>
              <a:chExt cx="438965" cy="369332"/>
            </a:xfrm>
          </p:grpSpPr>
          <p:sp>
            <p:nvSpPr>
              <p:cNvPr id="373" name="Rectangle 372"/>
              <p:cNvSpPr/>
              <p:nvPr/>
            </p:nvSpPr>
            <p:spPr>
              <a:xfrm>
                <a:off x="985939" y="3544908"/>
                <a:ext cx="432495" cy="266586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FF00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4" name="TextBox 373"/>
              <p:cNvSpPr txBox="1"/>
              <p:nvPr/>
            </p:nvSpPr>
            <p:spPr>
              <a:xfrm>
                <a:off x="979469" y="350109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28</a:t>
                </a:r>
                <a:endParaRPr lang="it-IT" dirty="0"/>
              </a:p>
            </p:txBody>
          </p:sp>
        </p:grpSp>
        <p:grpSp>
          <p:nvGrpSpPr>
            <p:cNvPr id="367" name="Group 366"/>
            <p:cNvGrpSpPr/>
            <p:nvPr/>
          </p:nvGrpSpPr>
          <p:grpSpPr>
            <a:xfrm>
              <a:off x="4660562" y="6101007"/>
              <a:ext cx="438966" cy="369332"/>
              <a:chOff x="979469" y="3787807"/>
              <a:chExt cx="438966" cy="369332"/>
            </a:xfrm>
          </p:grpSpPr>
          <p:sp>
            <p:nvSpPr>
              <p:cNvPr id="371" name="Rectangle 370"/>
              <p:cNvSpPr/>
              <p:nvPr/>
            </p:nvSpPr>
            <p:spPr>
              <a:xfrm>
                <a:off x="985939" y="3832320"/>
                <a:ext cx="432496" cy="266586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2" name="TextBox 371"/>
              <p:cNvSpPr txBox="1"/>
              <p:nvPr/>
            </p:nvSpPr>
            <p:spPr>
              <a:xfrm>
                <a:off x="979469" y="378780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26</a:t>
                </a:r>
                <a:endParaRPr lang="it-IT" dirty="0"/>
              </a:p>
            </p:txBody>
          </p:sp>
        </p:grpSp>
        <p:grpSp>
          <p:nvGrpSpPr>
            <p:cNvPr id="368" name="Group 367"/>
            <p:cNvGrpSpPr/>
            <p:nvPr/>
          </p:nvGrpSpPr>
          <p:grpSpPr>
            <a:xfrm>
              <a:off x="4207749" y="6102510"/>
              <a:ext cx="438966" cy="369332"/>
              <a:chOff x="979469" y="4079997"/>
              <a:chExt cx="438966" cy="369332"/>
            </a:xfrm>
          </p:grpSpPr>
          <p:sp>
            <p:nvSpPr>
              <p:cNvPr id="369" name="Rectangle 368"/>
              <p:cNvSpPr/>
              <p:nvPr/>
            </p:nvSpPr>
            <p:spPr>
              <a:xfrm>
                <a:off x="985939" y="4119732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FFFF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0" name="TextBox 369"/>
              <p:cNvSpPr txBox="1"/>
              <p:nvPr/>
            </p:nvSpPr>
            <p:spPr>
              <a:xfrm>
                <a:off x="979469" y="407999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24</a:t>
                </a:r>
                <a:endParaRPr lang="it-IT" dirty="0"/>
              </a:p>
            </p:txBody>
          </p:sp>
        </p:grpSp>
      </p:grpSp>
      <p:grpSp>
        <p:nvGrpSpPr>
          <p:cNvPr id="395" name="Group 394"/>
          <p:cNvGrpSpPr/>
          <p:nvPr/>
        </p:nvGrpSpPr>
        <p:grpSpPr>
          <a:xfrm>
            <a:off x="997629" y="4843816"/>
            <a:ext cx="5942033" cy="385195"/>
            <a:chOff x="979469" y="6086647"/>
            <a:chExt cx="5942033" cy="385195"/>
          </a:xfrm>
        </p:grpSpPr>
        <p:grpSp>
          <p:nvGrpSpPr>
            <p:cNvPr id="396" name="Group 395"/>
            <p:cNvGrpSpPr/>
            <p:nvPr/>
          </p:nvGrpSpPr>
          <p:grpSpPr>
            <a:xfrm>
              <a:off x="3754936" y="6101007"/>
              <a:ext cx="429439" cy="369332"/>
              <a:chOff x="988301" y="4363888"/>
              <a:chExt cx="429439" cy="369332"/>
            </a:xfrm>
          </p:grpSpPr>
          <p:sp>
            <p:nvSpPr>
              <p:cNvPr id="433" name="Rectangle 432"/>
              <p:cNvSpPr/>
              <p:nvPr/>
            </p:nvSpPr>
            <p:spPr>
              <a:xfrm>
                <a:off x="990308" y="4407144"/>
                <a:ext cx="427432" cy="26658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34" name="TextBox 433"/>
              <p:cNvSpPr txBox="1"/>
              <p:nvPr/>
            </p:nvSpPr>
            <p:spPr>
              <a:xfrm>
                <a:off x="988301" y="436388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22</a:t>
                </a:r>
                <a:endParaRPr lang="it-IT"/>
              </a:p>
            </p:txBody>
          </p:sp>
        </p:grpSp>
        <p:grpSp>
          <p:nvGrpSpPr>
            <p:cNvPr id="397" name="Group 396"/>
            <p:cNvGrpSpPr/>
            <p:nvPr/>
          </p:nvGrpSpPr>
          <p:grpSpPr>
            <a:xfrm>
              <a:off x="3286810" y="6101007"/>
              <a:ext cx="432495" cy="369332"/>
              <a:chOff x="985939" y="4650601"/>
              <a:chExt cx="432495" cy="369332"/>
            </a:xfrm>
          </p:grpSpPr>
          <p:sp>
            <p:nvSpPr>
              <p:cNvPr id="431" name="Rectangle 430"/>
              <p:cNvSpPr/>
              <p:nvPr/>
            </p:nvSpPr>
            <p:spPr>
              <a:xfrm>
                <a:off x="985939" y="4694556"/>
                <a:ext cx="432495" cy="26658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00FDFF"/>
                  </a:gs>
                </a:gsLst>
                <a:lin ang="0" scaled="1"/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32" name="TextBox 431"/>
              <p:cNvSpPr txBox="1"/>
              <p:nvPr/>
            </p:nvSpPr>
            <p:spPr>
              <a:xfrm>
                <a:off x="988301" y="46506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20</a:t>
                </a:r>
                <a:endParaRPr lang="it-IT" dirty="0"/>
              </a:p>
            </p:txBody>
          </p:sp>
        </p:grpSp>
        <p:grpSp>
          <p:nvGrpSpPr>
            <p:cNvPr id="398" name="Group 397"/>
            <p:cNvGrpSpPr/>
            <p:nvPr/>
          </p:nvGrpSpPr>
          <p:grpSpPr>
            <a:xfrm>
              <a:off x="2826840" y="6098843"/>
              <a:ext cx="432495" cy="369332"/>
              <a:chOff x="985939" y="4942791"/>
              <a:chExt cx="432495" cy="369332"/>
            </a:xfrm>
          </p:grpSpPr>
          <p:sp>
            <p:nvSpPr>
              <p:cNvPr id="429" name="Rectangle 428"/>
              <p:cNvSpPr/>
              <p:nvPr/>
            </p:nvSpPr>
            <p:spPr>
              <a:xfrm>
                <a:off x="985939" y="4981968"/>
                <a:ext cx="432495" cy="266586"/>
              </a:xfrm>
              <a:prstGeom prst="rect">
                <a:avLst/>
              </a:prstGeom>
              <a:solidFill>
                <a:srgbClr val="00FD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30" name="TextBox 429"/>
              <p:cNvSpPr txBox="1"/>
              <p:nvPr/>
            </p:nvSpPr>
            <p:spPr>
              <a:xfrm>
                <a:off x="988301" y="494279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18</a:t>
                </a:r>
                <a:endParaRPr lang="it-IT" dirty="0"/>
              </a:p>
            </p:txBody>
          </p:sp>
        </p:grpSp>
        <p:grpSp>
          <p:nvGrpSpPr>
            <p:cNvPr id="399" name="Group 398"/>
            <p:cNvGrpSpPr/>
            <p:nvPr/>
          </p:nvGrpSpPr>
          <p:grpSpPr>
            <a:xfrm>
              <a:off x="2360399" y="6098843"/>
              <a:ext cx="438966" cy="369332"/>
              <a:chOff x="979469" y="5224101"/>
              <a:chExt cx="438966" cy="369332"/>
            </a:xfrm>
          </p:grpSpPr>
          <p:sp>
            <p:nvSpPr>
              <p:cNvPr id="427" name="Rectangle 426"/>
              <p:cNvSpPr/>
              <p:nvPr/>
            </p:nvSpPr>
            <p:spPr>
              <a:xfrm>
                <a:off x="985939" y="5269380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rgbClr val="00FDFF"/>
                  </a:gs>
                  <a:gs pos="100000">
                    <a:srgbClr val="00FDFF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8" name="TextBox 427"/>
              <p:cNvSpPr txBox="1"/>
              <p:nvPr/>
            </p:nvSpPr>
            <p:spPr>
              <a:xfrm>
                <a:off x="979469" y="52241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16</a:t>
                </a:r>
                <a:endParaRPr lang="it-IT" dirty="0"/>
              </a:p>
            </p:txBody>
          </p:sp>
        </p:grpSp>
        <p:grpSp>
          <p:nvGrpSpPr>
            <p:cNvPr id="400" name="Group 399"/>
            <p:cNvGrpSpPr/>
            <p:nvPr/>
          </p:nvGrpSpPr>
          <p:grpSpPr>
            <a:xfrm>
              <a:off x="1898046" y="6098843"/>
              <a:ext cx="438966" cy="369332"/>
              <a:chOff x="979469" y="5510814"/>
              <a:chExt cx="438966" cy="369332"/>
            </a:xfrm>
          </p:grpSpPr>
          <p:sp>
            <p:nvSpPr>
              <p:cNvPr id="425" name="Rectangle 424"/>
              <p:cNvSpPr/>
              <p:nvPr/>
            </p:nvSpPr>
            <p:spPr>
              <a:xfrm>
                <a:off x="985939" y="5556792"/>
                <a:ext cx="432496" cy="266586"/>
              </a:xfrm>
              <a:prstGeom prst="rect">
                <a:avLst/>
              </a:prstGeom>
              <a:solidFill>
                <a:srgbClr val="0432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6" name="TextBox 425"/>
              <p:cNvSpPr txBox="1"/>
              <p:nvPr/>
            </p:nvSpPr>
            <p:spPr>
              <a:xfrm>
                <a:off x="979469" y="551081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14</a:t>
                </a:r>
                <a:endParaRPr lang="it-IT" dirty="0"/>
              </a:p>
            </p:txBody>
          </p:sp>
        </p:grpSp>
        <p:grpSp>
          <p:nvGrpSpPr>
            <p:cNvPr id="401" name="Group 400"/>
            <p:cNvGrpSpPr/>
            <p:nvPr/>
          </p:nvGrpSpPr>
          <p:grpSpPr>
            <a:xfrm>
              <a:off x="1435693" y="6098843"/>
              <a:ext cx="438271" cy="369332"/>
              <a:chOff x="979469" y="5803004"/>
              <a:chExt cx="438271" cy="369332"/>
            </a:xfrm>
          </p:grpSpPr>
          <p:sp>
            <p:nvSpPr>
              <p:cNvPr id="423" name="Rectangle 422"/>
              <p:cNvSpPr/>
              <p:nvPr/>
            </p:nvSpPr>
            <p:spPr>
              <a:xfrm>
                <a:off x="990308" y="5844204"/>
                <a:ext cx="427432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4" name="TextBox 423"/>
              <p:cNvSpPr txBox="1"/>
              <p:nvPr/>
            </p:nvSpPr>
            <p:spPr>
              <a:xfrm>
                <a:off x="979469" y="580300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12</a:t>
                </a:r>
                <a:endParaRPr lang="it-IT" dirty="0"/>
              </a:p>
            </p:txBody>
          </p:sp>
        </p:grpSp>
        <p:grpSp>
          <p:nvGrpSpPr>
            <p:cNvPr id="402" name="Group 401"/>
            <p:cNvGrpSpPr/>
            <p:nvPr/>
          </p:nvGrpSpPr>
          <p:grpSpPr>
            <a:xfrm>
              <a:off x="979469" y="6098843"/>
              <a:ext cx="440407" cy="369332"/>
              <a:chOff x="979469" y="6098843"/>
              <a:chExt cx="440407" cy="369332"/>
            </a:xfrm>
          </p:grpSpPr>
          <p:sp>
            <p:nvSpPr>
              <p:cNvPr id="421" name="Rectangle 420"/>
              <p:cNvSpPr/>
              <p:nvPr/>
            </p:nvSpPr>
            <p:spPr>
              <a:xfrm>
                <a:off x="985939" y="6131616"/>
                <a:ext cx="433937" cy="266586"/>
              </a:xfrm>
              <a:prstGeom prst="rect">
                <a:avLst/>
              </a:prstGeom>
              <a:pattFill prst="dkVert">
                <a:fgClr>
                  <a:srgbClr val="0432FF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2" name="TextBox 421"/>
              <p:cNvSpPr txBox="1"/>
              <p:nvPr/>
            </p:nvSpPr>
            <p:spPr>
              <a:xfrm>
                <a:off x="979469" y="609884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10</a:t>
                </a:r>
                <a:endParaRPr lang="it-IT" dirty="0"/>
              </a:p>
            </p:txBody>
          </p:sp>
        </p:grpSp>
        <p:grpSp>
          <p:nvGrpSpPr>
            <p:cNvPr id="403" name="Group 402"/>
            <p:cNvGrpSpPr/>
            <p:nvPr/>
          </p:nvGrpSpPr>
          <p:grpSpPr>
            <a:xfrm>
              <a:off x="6489006" y="6086647"/>
              <a:ext cx="432496" cy="369332"/>
              <a:chOff x="985939" y="2640881"/>
              <a:chExt cx="432496" cy="369332"/>
            </a:xfrm>
          </p:grpSpPr>
          <p:sp>
            <p:nvSpPr>
              <p:cNvPr id="419" name="Rectangle 418"/>
              <p:cNvSpPr/>
              <p:nvPr/>
            </p:nvSpPr>
            <p:spPr>
              <a:xfrm>
                <a:off x="985939" y="2682672"/>
                <a:ext cx="432496" cy="266586"/>
              </a:xfrm>
              <a:prstGeom prst="rect">
                <a:avLst/>
              </a:prstGeom>
              <a:pattFill prst="dkVert">
                <a:fgClr>
                  <a:srgbClr val="FF0000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20" name="TextBox 419"/>
              <p:cNvSpPr txBox="1"/>
              <p:nvPr/>
            </p:nvSpPr>
            <p:spPr>
              <a:xfrm>
                <a:off x="988301" y="264088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34</a:t>
                </a:r>
                <a:endParaRPr lang="it-IT" dirty="0"/>
              </a:p>
            </p:txBody>
          </p:sp>
        </p:grpSp>
        <p:grpSp>
          <p:nvGrpSpPr>
            <p:cNvPr id="404" name="Group 403"/>
            <p:cNvGrpSpPr/>
            <p:nvPr/>
          </p:nvGrpSpPr>
          <p:grpSpPr>
            <a:xfrm>
              <a:off x="6035870" y="6093448"/>
              <a:ext cx="432496" cy="369332"/>
              <a:chOff x="985939" y="2927594"/>
              <a:chExt cx="432496" cy="369332"/>
            </a:xfrm>
          </p:grpSpPr>
          <p:sp>
            <p:nvSpPr>
              <p:cNvPr id="417" name="Rectangle 416"/>
              <p:cNvSpPr/>
              <p:nvPr/>
            </p:nvSpPr>
            <p:spPr>
              <a:xfrm>
                <a:off x="985939" y="2970084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8" name="TextBox 417"/>
              <p:cNvSpPr txBox="1"/>
              <p:nvPr/>
            </p:nvSpPr>
            <p:spPr>
              <a:xfrm>
                <a:off x="986262" y="2927594"/>
                <a:ext cx="420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32</a:t>
                </a:r>
                <a:endParaRPr lang="it-IT" dirty="0"/>
              </a:p>
            </p:txBody>
          </p:sp>
        </p:grpSp>
        <p:grpSp>
          <p:nvGrpSpPr>
            <p:cNvPr id="405" name="Group 404"/>
            <p:cNvGrpSpPr/>
            <p:nvPr/>
          </p:nvGrpSpPr>
          <p:grpSpPr>
            <a:xfrm>
              <a:off x="5575900" y="6098843"/>
              <a:ext cx="431575" cy="369332"/>
              <a:chOff x="988301" y="3219784"/>
              <a:chExt cx="431575" cy="369332"/>
            </a:xfrm>
          </p:grpSpPr>
          <p:sp>
            <p:nvSpPr>
              <p:cNvPr id="415" name="Rectangle 414"/>
              <p:cNvSpPr/>
              <p:nvPr/>
            </p:nvSpPr>
            <p:spPr>
              <a:xfrm>
                <a:off x="990307" y="3257496"/>
                <a:ext cx="429569" cy="266586"/>
              </a:xfrm>
              <a:prstGeom prst="rect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6" name="TextBox 415"/>
              <p:cNvSpPr txBox="1"/>
              <p:nvPr/>
            </p:nvSpPr>
            <p:spPr>
              <a:xfrm>
                <a:off x="988301" y="32197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30</a:t>
                </a:r>
                <a:endParaRPr lang="it-IT" dirty="0"/>
              </a:p>
            </p:txBody>
          </p:sp>
        </p:grpSp>
        <p:grpSp>
          <p:nvGrpSpPr>
            <p:cNvPr id="406" name="Group 405"/>
            <p:cNvGrpSpPr/>
            <p:nvPr/>
          </p:nvGrpSpPr>
          <p:grpSpPr>
            <a:xfrm>
              <a:off x="5118231" y="6101007"/>
              <a:ext cx="438965" cy="369332"/>
              <a:chOff x="979469" y="3501094"/>
              <a:chExt cx="438965" cy="369332"/>
            </a:xfrm>
          </p:grpSpPr>
          <p:sp>
            <p:nvSpPr>
              <p:cNvPr id="413" name="Rectangle 412"/>
              <p:cNvSpPr/>
              <p:nvPr/>
            </p:nvSpPr>
            <p:spPr>
              <a:xfrm>
                <a:off x="985939" y="3544908"/>
                <a:ext cx="432495" cy="266586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FF00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4" name="TextBox 413"/>
              <p:cNvSpPr txBox="1"/>
              <p:nvPr/>
            </p:nvSpPr>
            <p:spPr>
              <a:xfrm>
                <a:off x="979469" y="350109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28</a:t>
                </a:r>
                <a:endParaRPr lang="it-IT" dirty="0"/>
              </a:p>
            </p:txBody>
          </p:sp>
        </p:grpSp>
        <p:grpSp>
          <p:nvGrpSpPr>
            <p:cNvPr id="407" name="Group 406"/>
            <p:cNvGrpSpPr/>
            <p:nvPr/>
          </p:nvGrpSpPr>
          <p:grpSpPr>
            <a:xfrm>
              <a:off x="4660562" y="6101007"/>
              <a:ext cx="438966" cy="369332"/>
              <a:chOff x="979469" y="3787807"/>
              <a:chExt cx="438966" cy="369332"/>
            </a:xfrm>
          </p:grpSpPr>
          <p:sp>
            <p:nvSpPr>
              <p:cNvPr id="411" name="Rectangle 410"/>
              <p:cNvSpPr/>
              <p:nvPr/>
            </p:nvSpPr>
            <p:spPr>
              <a:xfrm>
                <a:off x="985939" y="3832320"/>
                <a:ext cx="432496" cy="266586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2" name="TextBox 411"/>
              <p:cNvSpPr txBox="1"/>
              <p:nvPr/>
            </p:nvSpPr>
            <p:spPr>
              <a:xfrm>
                <a:off x="979469" y="378780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26</a:t>
                </a:r>
                <a:endParaRPr lang="it-IT" dirty="0"/>
              </a:p>
            </p:txBody>
          </p:sp>
        </p:grpSp>
        <p:grpSp>
          <p:nvGrpSpPr>
            <p:cNvPr id="408" name="Group 407"/>
            <p:cNvGrpSpPr/>
            <p:nvPr/>
          </p:nvGrpSpPr>
          <p:grpSpPr>
            <a:xfrm>
              <a:off x="4207749" y="6102510"/>
              <a:ext cx="438966" cy="369332"/>
              <a:chOff x="979469" y="4079997"/>
              <a:chExt cx="438966" cy="369332"/>
            </a:xfrm>
          </p:grpSpPr>
          <p:sp>
            <p:nvSpPr>
              <p:cNvPr id="409" name="Rectangle 408"/>
              <p:cNvSpPr/>
              <p:nvPr/>
            </p:nvSpPr>
            <p:spPr>
              <a:xfrm>
                <a:off x="985939" y="4119732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FFFF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0" name="TextBox 409"/>
              <p:cNvSpPr txBox="1"/>
              <p:nvPr/>
            </p:nvSpPr>
            <p:spPr>
              <a:xfrm>
                <a:off x="979469" y="407999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24</a:t>
                </a:r>
                <a:endParaRPr lang="it-IT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937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rot="21279187">
            <a:off x="3668723" y="4001773"/>
            <a:ext cx="429439" cy="369332"/>
            <a:chOff x="988301" y="4363888"/>
            <a:chExt cx="429439" cy="369332"/>
          </a:xfrm>
        </p:grpSpPr>
        <p:sp>
          <p:nvSpPr>
            <p:cNvPr id="252" name="Rectangle 251"/>
            <p:cNvSpPr/>
            <p:nvPr/>
          </p:nvSpPr>
          <p:spPr>
            <a:xfrm>
              <a:off x="990308" y="4407144"/>
              <a:ext cx="427432" cy="26658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988301" y="436388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22</a:t>
              </a:r>
              <a:endParaRPr lang="it-IT" dirty="0"/>
            </a:p>
          </p:txBody>
        </p:sp>
      </p:grpSp>
      <p:grpSp>
        <p:nvGrpSpPr>
          <p:cNvPr id="7" name="Group 6"/>
          <p:cNvGrpSpPr/>
          <p:nvPr/>
        </p:nvGrpSpPr>
        <p:grpSpPr>
          <a:xfrm rot="196290">
            <a:off x="3177517" y="3997731"/>
            <a:ext cx="432495" cy="369332"/>
            <a:chOff x="985939" y="4650601"/>
            <a:chExt cx="432495" cy="369332"/>
          </a:xfrm>
        </p:grpSpPr>
        <p:sp>
          <p:nvSpPr>
            <p:cNvPr id="253" name="Rectangle 252"/>
            <p:cNvSpPr/>
            <p:nvPr/>
          </p:nvSpPr>
          <p:spPr>
            <a:xfrm>
              <a:off x="985939" y="4694556"/>
              <a:ext cx="432495" cy="2665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988301" y="46506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</p:grpSp>
      <p:grpSp>
        <p:nvGrpSpPr>
          <p:cNvPr id="6" name="Group 5"/>
          <p:cNvGrpSpPr/>
          <p:nvPr/>
        </p:nvGrpSpPr>
        <p:grpSpPr>
          <a:xfrm rot="662552">
            <a:off x="2714686" y="3946576"/>
            <a:ext cx="432495" cy="369332"/>
            <a:chOff x="985939" y="4942791"/>
            <a:chExt cx="432495" cy="369332"/>
          </a:xfrm>
        </p:grpSpPr>
        <p:sp>
          <p:nvSpPr>
            <p:cNvPr id="254" name="Rectangle 253"/>
            <p:cNvSpPr/>
            <p:nvPr/>
          </p:nvSpPr>
          <p:spPr>
            <a:xfrm>
              <a:off x="985939" y="4981968"/>
              <a:ext cx="432495" cy="266586"/>
            </a:xfrm>
            <a:prstGeom prst="rect">
              <a:avLst/>
            </a:prstGeom>
            <a:solidFill>
              <a:srgbClr val="00FD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988301" y="494279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18</a:t>
              </a:r>
              <a:endParaRPr lang="it-IT" dirty="0"/>
            </a:p>
          </p:txBody>
        </p:sp>
      </p:grpSp>
      <p:grpSp>
        <p:nvGrpSpPr>
          <p:cNvPr id="5" name="Group 4"/>
          <p:cNvGrpSpPr/>
          <p:nvPr/>
        </p:nvGrpSpPr>
        <p:grpSpPr>
          <a:xfrm rot="1123120">
            <a:off x="2208358" y="3802694"/>
            <a:ext cx="438966" cy="369332"/>
            <a:chOff x="979469" y="5224101"/>
            <a:chExt cx="438966" cy="369332"/>
          </a:xfrm>
        </p:grpSpPr>
        <p:sp>
          <p:nvSpPr>
            <p:cNvPr id="255" name="Rectangle 254"/>
            <p:cNvSpPr/>
            <p:nvPr/>
          </p:nvSpPr>
          <p:spPr>
            <a:xfrm>
              <a:off x="985939" y="5269380"/>
              <a:ext cx="432496" cy="266586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979469" y="52241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</p:grpSp>
      <p:grpSp>
        <p:nvGrpSpPr>
          <p:cNvPr id="4" name="Group 3"/>
          <p:cNvGrpSpPr/>
          <p:nvPr/>
        </p:nvGrpSpPr>
        <p:grpSpPr>
          <a:xfrm rot="1595814">
            <a:off x="1779344" y="3609070"/>
            <a:ext cx="438966" cy="369332"/>
            <a:chOff x="979469" y="5510814"/>
            <a:chExt cx="438966" cy="369332"/>
          </a:xfrm>
        </p:grpSpPr>
        <p:sp>
          <p:nvSpPr>
            <p:cNvPr id="256" name="Rectangle 255"/>
            <p:cNvSpPr/>
            <p:nvPr/>
          </p:nvSpPr>
          <p:spPr>
            <a:xfrm>
              <a:off x="985939" y="5556792"/>
              <a:ext cx="432496" cy="266586"/>
            </a:xfrm>
            <a:prstGeom prst="rect">
              <a:avLst/>
            </a:prstGeom>
            <a:solidFill>
              <a:srgbClr val="0432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979469" y="551081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</p:grpSp>
      <p:grpSp>
        <p:nvGrpSpPr>
          <p:cNvPr id="2" name="Group 1"/>
          <p:cNvGrpSpPr/>
          <p:nvPr/>
        </p:nvGrpSpPr>
        <p:grpSpPr>
          <a:xfrm rot="2136842">
            <a:off x="1358622" y="3363278"/>
            <a:ext cx="438271" cy="369332"/>
            <a:chOff x="979469" y="5803004"/>
            <a:chExt cx="438271" cy="369332"/>
          </a:xfrm>
        </p:grpSpPr>
        <p:sp>
          <p:nvSpPr>
            <p:cNvPr id="257" name="Rectangle 256"/>
            <p:cNvSpPr/>
            <p:nvPr/>
          </p:nvSpPr>
          <p:spPr>
            <a:xfrm>
              <a:off x="990308" y="5844204"/>
              <a:ext cx="427432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979469" y="58030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</p:grpSp>
      <p:grpSp>
        <p:nvGrpSpPr>
          <p:cNvPr id="3" name="Group 2"/>
          <p:cNvGrpSpPr/>
          <p:nvPr/>
        </p:nvGrpSpPr>
        <p:grpSpPr>
          <a:xfrm rot="2475437">
            <a:off x="981578" y="3059843"/>
            <a:ext cx="440407" cy="369332"/>
            <a:chOff x="979469" y="6098843"/>
            <a:chExt cx="440407" cy="369332"/>
          </a:xfrm>
        </p:grpSpPr>
        <p:sp>
          <p:nvSpPr>
            <p:cNvPr id="258" name="Rectangle 257"/>
            <p:cNvSpPr/>
            <p:nvPr/>
          </p:nvSpPr>
          <p:spPr>
            <a:xfrm>
              <a:off x="985939" y="6131616"/>
              <a:ext cx="433937" cy="266586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979469" y="60988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</p:grpSp>
      <p:grpSp>
        <p:nvGrpSpPr>
          <p:cNvPr id="34" name="Group 33"/>
          <p:cNvGrpSpPr/>
          <p:nvPr/>
        </p:nvGrpSpPr>
        <p:grpSpPr>
          <a:xfrm rot="18328803">
            <a:off x="6123055" y="2619060"/>
            <a:ext cx="432496" cy="369332"/>
            <a:chOff x="985939" y="2640881"/>
            <a:chExt cx="432496" cy="369332"/>
          </a:xfrm>
        </p:grpSpPr>
        <p:sp>
          <p:nvSpPr>
            <p:cNvPr id="246" name="Rectangle 245"/>
            <p:cNvSpPr/>
            <p:nvPr/>
          </p:nvSpPr>
          <p:spPr>
            <a:xfrm>
              <a:off x="985939" y="2682672"/>
              <a:ext cx="432496" cy="266586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988301" y="264088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</p:grpSp>
      <p:grpSp>
        <p:nvGrpSpPr>
          <p:cNvPr id="33" name="Group 32"/>
          <p:cNvGrpSpPr/>
          <p:nvPr/>
        </p:nvGrpSpPr>
        <p:grpSpPr>
          <a:xfrm rot="19021349">
            <a:off x="5794461" y="3008495"/>
            <a:ext cx="432496" cy="369332"/>
            <a:chOff x="985939" y="2927594"/>
            <a:chExt cx="432496" cy="369332"/>
          </a:xfrm>
        </p:grpSpPr>
        <p:sp>
          <p:nvSpPr>
            <p:cNvPr id="247" name="Rectangle 246"/>
            <p:cNvSpPr/>
            <p:nvPr/>
          </p:nvSpPr>
          <p:spPr>
            <a:xfrm>
              <a:off x="985939" y="2970084"/>
              <a:ext cx="432496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986262" y="2927594"/>
              <a:ext cx="42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</p:grpSp>
      <p:grpSp>
        <p:nvGrpSpPr>
          <p:cNvPr id="32" name="Group 31"/>
          <p:cNvGrpSpPr/>
          <p:nvPr/>
        </p:nvGrpSpPr>
        <p:grpSpPr>
          <a:xfrm rot="19424231">
            <a:off x="5441049" y="3322897"/>
            <a:ext cx="431575" cy="369332"/>
            <a:chOff x="988301" y="3219784"/>
            <a:chExt cx="431575" cy="369332"/>
          </a:xfrm>
        </p:grpSpPr>
        <p:sp>
          <p:nvSpPr>
            <p:cNvPr id="248" name="Rectangle 247"/>
            <p:cNvSpPr/>
            <p:nvPr/>
          </p:nvSpPr>
          <p:spPr>
            <a:xfrm>
              <a:off x="990307" y="3257496"/>
              <a:ext cx="429569" cy="266586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988301" y="32197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</p:grpSp>
      <p:grpSp>
        <p:nvGrpSpPr>
          <p:cNvPr id="31" name="Group 30"/>
          <p:cNvGrpSpPr/>
          <p:nvPr/>
        </p:nvGrpSpPr>
        <p:grpSpPr>
          <a:xfrm rot="19887996">
            <a:off x="5034831" y="3578793"/>
            <a:ext cx="438965" cy="369332"/>
            <a:chOff x="979469" y="3501094"/>
            <a:chExt cx="438965" cy="369332"/>
          </a:xfrm>
        </p:grpSpPr>
        <p:sp>
          <p:nvSpPr>
            <p:cNvPr id="249" name="Rectangle 248"/>
            <p:cNvSpPr/>
            <p:nvPr/>
          </p:nvSpPr>
          <p:spPr>
            <a:xfrm>
              <a:off x="985939" y="3544908"/>
              <a:ext cx="432495" cy="266586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979469" y="35010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</p:grpSp>
      <p:grpSp>
        <p:nvGrpSpPr>
          <p:cNvPr id="30" name="Group 29"/>
          <p:cNvGrpSpPr/>
          <p:nvPr/>
        </p:nvGrpSpPr>
        <p:grpSpPr>
          <a:xfrm rot="20386388">
            <a:off x="4587477" y="3779567"/>
            <a:ext cx="438966" cy="369332"/>
            <a:chOff x="979469" y="3787807"/>
            <a:chExt cx="438966" cy="369332"/>
          </a:xfrm>
        </p:grpSpPr>
        <p:sp>
          <p:nvSpPr>
            <p:cNvPr id="250" name="Rectangle 249"/>
            <p:cNvSpPr/>
            <p:nvPr/>
          </p:nvSpPr>
          <p:spPr>
            <a:xfrm>
              <a:off x="985939" y="3832320"/>
              <a:ext cx="432496" cy="26658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979469" y="378780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</p:grpSp>
      <p:grpSp>
        <p:nvGrpSpPr>
          <p:cNvPr id="29" name="Group 28"/>
          <p:cNvGrpSpPr/>
          <p:nvPr/>
        </p:nvGrpSpPr>
        <p:grpSpPr>
          <a:xfrm rot="20878278">
            <a:off x="4123857" y="3919876"/>
            <a:ext cx="438966" cy="369332"/>
            <a:chOff x="979469" y="4079997"/>
            <a:chExt cx="438966" cy="369332"/>
          </a:xfrm>
        </p:grpSpPr>
        <p:sp>
          <p:nvSpPr>
            <p:cNvPr id="251" name="Rectangle 250"/>
            <p:cNvSpPr/>
            <p:nvPr/>
          </p:nvSpPr>
          <p:spPr>
            <a:xfrm>
              <a:off x="985939" y="4119732"/>
              <a:ext cx="432496" cy="26658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979469" y="407999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grpSp>
        <p:nvGrpSpPr>
          <p:cNvPr id="355" name="Group 354"/>
          <p:cNvGrpSpPr/>
          <p:nvPr/>
        </p:nvGrpSpPr>
        <p:grpSpPr>
          <a:xfrm>
            <a:off x="1753026" y="1412776"/>
            <a:ext cx="5942033" cy="385195"/>
            <a:chOff x="979469" y="6086647"/>
            <a:chExt cx="5942033" cy="385195"/>
          </a:xfrm>
        </p:grpSpPr>
        <p:grpSp>
          <p:nvGrpSpPr>
            <p:cNvPr id="356" name="Group 355"/>
            <p:cNvGrpSpPr/>
            <p:nvPr/>
          </p:nvGrpSpPr>
          <p:grpSpPr>
            <a:xfrm>
              <a:off x="3754936" y="6101007"/>
              <a:ext cx="429439" cy="369332"/>
              <a:chOff x="988301" y="4363888"/>
              <a:chExt cx="429439" cy="369332"/>
            </a:xfrm>
          </p:grpSpPr>
          <p:sp>
            <p:nvSpPr>
              <p:cNvPr id="393" name="Rectangle 392"/>
              <p:cNvSpPr/>
              <p:nvPr/>
            </p:nvSpPr>
            <p:spPr>
              <a:xfrm>
                <a:off x="990308" y="4407144"/>
                <a:ext cx="427432" cy="26658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4" name="TextBox 393"/>
              <p:cNvSpPr txBox="1"/>
              <p:nvPr/>
            </p:nvSpPr>
            <p:spPr>
              <a:xfrm>
                <a:off x="988301" y="436388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22</a:t>
                </a:r>
                <a:endParaRPr lang="it-IT"/>
              </a:p>
            </p:txBody>
          </p:sp>
        </p:grpSp>
        <p:grpSp>
          <p:nvGrpSpPr>
            <p:cNvPr id="357" name="Group 356"/>
            <p:cNvGrpSpPr/>
            <p:nvPr/>
          </p:nvGrpSpPr>
          <p:grpSpPr>
            <a:xfrm>
              <a:off x="3286810" y="6101007"/>
              <a:ext cx="432495" cy="369332"/>
              <a:chOff x="985939" y="4650601"/>
              <a:chExt cx="432495" cy="369332"/>
            </a:xfrm>
          </p:grpSpPr>
          <p:sp>
            <p:nvSpPr>
              <p:cNvPr id="391" name="Rectangle 390"/>
              <p:cNvSpPr/>
              <p:nvPr/>
            </p:nvSpPr>
            <p:spPr>
              <a:xfrm>
                <a:off x="985939" y="4694556"/>
                <a:ext cx="432495" cy="26658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00FDFF"/>
                  </a:gs>
                </a:gsLst>
                <a:lin ang="0" scaled="1"/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2" name="TextBox 391"/>
              <p:cNvSpPr txBox="1"/>
              <p:nvPr/>
            </p:nvSpPr>
            <p:spPr>
              <a:xfrm>
                <a:off x="988301" y="46506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20</a:t>
                </a:r>
                <a:endParaRPr lang="it-IT" dirty="0"/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2826840" y="6098843"/>
              <a:ext cx="432495" cy="369332"/>
              <a:chOff x="985939" y="4942791"/>
              <a:chExt cx="432495" cy="369332"/>
            </a:xfrm>
          </p:grpSpPr>
          <p:sp>
            <p:nvSpPr>
              <p:cNvPr id="389" name="Rectangle 388"/>
              <p:cNvSpPr/>
              <p:nvPr/>
            </p:nvSpPr>
            <p:spPr>
              <a:xfrm>
                <a:off x="985939" y="4981968"/>
                <a:ext cx="432495" cy="266586"/>
              </a:xfrm>
              <a:prstGeom prst="rect">
                <a:avLst/>
              </a:prstGeom>
              <a:solidFill>
                <a:srgbClr val="00FD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0" name="TextBox 389"/>
              <p:cNvSpPr txBox="1"/>
              <p:nvPr/>
            </p:nvSpPr>
            <p:spPr>
              <a:xfrm>
                <a:off x="988301" y="494279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18</a:t>
                </a:r>
                <a:endParaRPr lang="it-IT" dirty="0"/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2360399" y="6098843"/>
              <a:ext cx="438966" cy="369332"/>
              <a:chOff x="979469" y="5224101"/>
              <a:chExt cx="438966" cy="369332"/>
            </a:xfrm>
          </p:grpSpPr>
          <p:sp>
            <p:nvSpPr>
              <p:cNvPr id="387" name="Rectangle 386"/>
              <p:cNvSpPr/>
              <p:nvPr/>
            </p:nvSpPr>
            <p:spPr>
              <a:xfrm>
                <a:off x="985939" y="5269380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rgbClr val="00FDFF"/>
                  </a:gs>
                  <a:gs pos="100000">
                    <a:srgbClr val="00FDFF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8" name="TextBox 387"/>
              <p:cNvSpPr txBox="1"/>
              <p:nvPr/>
            </p:nvSpPr>
            <p:spPr>
              <a:xfrm>
                <a:off x="979469" y="52241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16</a:t>
                </a:r>
                <a:endParaRPr lang="it-IT" dirty="0"/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1898046" y="6098843"/>
              <a:ext cx="438966" cy="369332"/>
              <a:chOff x="979469" y="5510814"/>
              <a:chExt cx="438966" cy="369332"/>
            </a:xfrm>
          </p:grpSpPr>
          <p:sp>
            <p:nvSpPr>
              <p:cNvPr id="385" name="Rectangle 384"/>
              <p:cNvSpPr/>
              <p:nvPr/>
            </p:nvSpPr>
            <p:spPr>
              <a:xfrm>
                <a:off x="985939" y="5556792"/>
                <a:ext cx="432496" cy="266586"/>
              </a:xfrm>
              <a:prstGeom prst="rect">
                <a:avLst/>
              </a:prstGeom>
              <a:solidFill>
                <a:srgbClr val="0432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6" name="TextBox 385"/>
              <p:cNvSpPr txBox="1"/>
              <p:nvPr/>
            </p:nvSpPr>
            <p:spPr>
              <a:xfrm>
                <a:off x="979469" y="551081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14</a:t>
                </a:r>
                <a:endParaRPr lang="it-IT" dirty="0"/>
              </a:p>
            </p:txBody>
          </p:sp>
        </p:grpSp>
        <p:grpSp>
          <p:nvGrpSpPr>
            <p:cNvPr id="361" name="Group 360"/>
            <p:cNvGrpSpPr/>
            <p:nvPr/>
          </p:nvGrpSpPr>
          <p:grpSpPr>
            <a:xfrm>
              <a:off x="1435693" y="6098843"/>
              <a:ext cx="438271" cy="369332"/>
              <a:chOff x="979469" y="5803004"/>
              <a:chExt cx="438271" cy="369332"/>
            </a:xfrm>
          </p:grpSpPr>
          <p:sp>
            <p:nvSpPr>
              <p:cNvPr id="383" name="Rectangle 382"/>
              <p:cNvSpPr/>
              <p:nvPr/>
            </p:nvSpPr>
            <p:spPr>
              <a:xfrm>
                <a:off x="990308" y="5844204"/>
                <a:ext cx="427432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0432FF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4" name="TextBox 383"/>
              <p:cNvSpPr txBox="1"/>
              <p:nvPr/>
            </p:nvSpPr>
            <p:spPr>
              <a:xfrm>
                <a:off x="979469" y="580300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12</a:t>
                </a:r>
                <a:endParaRPr lang="it-IT" dirty="0"/>
              </a:p>
            </p:txBody>
          </p:sp>
        </p:grpSp>
        <p:grpSp>
          <p:nvGrpSpPr>
            <p:cNvPr id="362" name="Group 361"/>
            <p:cNvGrpSpPr/>
            <p:nvPr/>
          </p:nvGrpSpPr>
          <p:grpSpPr>
            <a:xfrm>
              <a:off x="979469" y="6098843"/>
              <a:ext cx="440407" cy="369332"/>
              <a:chOff x="979469" y="6098843"/>
              <a:chExt cx="440407" cy="369332"/>
            </a:xfrm>
          </p:grpSpPr>
          <p:sp>
            <p:nvSpPr>
              <p:cNvPr id="381" name="Rectangle 380"/>
              <p:cNvSpPr/>
              <p:nvPr/>
            </p:nvSpPr>
            <p:spPr>
              <a:xfrm>
                <a:off x="985939" y="6131616"/>
                <a:ext cx="433937" cy="266586"/>
              </a:xfrm>
              <a:prstGeom prst="rect">
                <a:avLst/>
              </a:prstGeom>
              <a:pattFill prst="dkVert">
                <a:fgClr>
                  <a:srgbClr val="0432FF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2" name="TextBox 381"/>
              <p:cNvSpPr txBox="1"/>
              <p:nvPr/>
            </p:nvSpPr>
            <p:spPr>
              <a:xfrm>
                <a:off x="979469" y="609884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10</a:t>
                </a:r>
                <a:endParaRPr lang="it-IT" dirty="0"/>
              </a:p>
            </p:txBody>
          </p:sp>
        </p:grpSp>
        <p:grpSp>
          <p:nvGrpSpPr>
            <p:cNvPr id="363" name="Group 362"/>
            <p:cNvGrpSpPr/>
            <p:nvPr/>
          </p:nvGrpSpPr>
          <p:grpSpPr>
            <a:xfrm>
              <a:off x="6489006" y="6086647"/>
              <a:ext cx="432496" cy="369332"/>
              <a:chOff x="985939" y="2640881"/>
              <a:chExt cx="432496" cy="369332"/>
            </a:xfrm>
          </p:grpSpPr>
          <p:sp>
            <p:nvSpPr>
              <p:cNvPr id="379" name="Rectangle 378"/>
              <p:cNvSpPr/>
              <p:nvPr/>
            </p:nvSpPr>
            <p:spPr>
              <a:xfrm>
                <a:off x="985939" y="2682672"/>
                <a:ext cx="432496" cy="266586"/>
              </a:xfrm>
              <a:prstGeom prst="rect">
                <a:avLst/>
              </a:prstGeom>
              <a:pattFill prst="dkVert">
                <a:fgClr>
                  <a:srgbClr val="FF0000"/>
                </a:fgClr>
                <a:bgClr>
                  <a:schemeClr val="tx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0" name="TextBox 379"/>
              <p:cNvSpPr txBox="1"/>
              <p:nvPr/>
            </p:nvSpPr>
            <p:spPr>
              <a:xfrm>
                <a:off x="988301" y="264088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34</a:t>
                </a:r>
                <a:endParaRPr lang="it-IT" dirty="0"/>
              </a:p>
            </p:txBody>
          </p:sp>
        </p:grpSp>
        <p:grpSp>
          <p:nvGrpSpPr>
            <p:cNvPr id="364" name="Group 363"/>
            <p:cNvGrpSpPr/>
            <p:nvPr/>
          </p:nvGrpSpPr>
          <p:grpSpPr>
            <a:xfrm>
              <a:off x="6035870" y="6093448"/>
              <a:ext cx="432496" cy="369332"/>
              <a:chOff x="985939" y="2927594"/>
              <a:chExt cx="432496" cy="369332"/>
            </a:xfrm>
          </p:grpSpPr>
          <p:sp>
            <p:nvSpPr>
              <p:cNvPr id="377" name="Rectangle 376"/>
              <p:cNvSpPr/>
              <p:nvPr/>
            </p:nvSpPr>
            <p:spPr>
              <a:xfrm>
                <a:off x="985939" y="2970084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8" name="TextBox 377"/>
              <p:cNvSpPr txBox="1"/>
              <p:nvPr/>
            </p:nvSpPr>
            <p:spPr>
              <a:xfrm>
                <a:off x="986262" y="2927594"/>
                <a:ext cx="420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32</a:t>
                </a:r>
                <a:endParaRPr lang="it-IT" dirty="0"/>
              </a:p>
            </p:txBody>
          </p:sp>
        </p:grpSp>
        <p:grpSp>
          <p:nvGrpSpPr>
            <p:cNvPr id="365" name="Group 364"/>
            <p:cNvGrpSpPr/>
            <p:nvPr/>
          </p:nvGrpSpPr>
          <p:grpSpPr>
            <a:xfrm>
              <a:off x="5575900" y="6098843"/>
              <a:ext cx="431575" cy="369332"/>
              <a:chOff x="988301" y="3219784"/>
              <a:chExt cx="431575" cy="369332"/>
            </a:xfrm>
          </p:grpSpPr>
          <p:sp>
            <p:nvSpPr>
              <p:cNvPr id="375" name="Rectangle 374"/>
              <p:cNvSpPr/>
              <p:nvPr/>
            </p:nvSpPr>
            <p:spPr>
              <a:xfrm>
                <a:off x="990307" y="3257496"/>
                <a:ext cx="429569" cy="266586"/>
              </a:xfrm>
              <a:prstGeom prst="rect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6" name="TextBox 375"/>
              <p:cNvSpPr txBox="1"/>
              <p:nvPr/>
            </p:nvSpPr>
            <p:spPr>
              <a:xfrm>
                <a:off x="988301" y="32197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30</a:t>
                </a:r>
                <a:endParaRPr lang="it-IT" dirty="0"/>
              </a:p>
            </p:txBody>
          </p:sp>
        </p:grpSp>
        <p:grpSp>
          <p:nvGrpSpPr>
            <p:cNvPr id="366" name="Group 365"/>
            <p:cNvGrpSpPr/>
            <p:nvPr/>
          </p:nvGrpSpPr>
          <p:grpSpPr>
            <a:xfrm>
              <a:off x="5118231" y="6101007"/>
              <a:ext cx="438965" cy="369332"/>
              <a:chOff x="979469" y="3501094"/>
              <a:chExt cx="438965" cy="369332"/>
            </a:xfrm>
          </p:grpSpPr>
          <p:sp>
            <p:nvSpPr>
              <p:cNvPr id="373" name="Rectangle 372"/>
              <p:cNvSpPr/>
              <p:nvPr/>
            </p:nvSpPr>
            <p:spPr>
              <a:xfrm>
                <a:off x="985939" y="3544908"/>
                <a:ext cx="432495" cy="266586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FF00"/>
                  </a:gs>
                  <a:gs pos="50000">
                    <a:srgbClr val="FF00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4" name="TextBox 373"/>
              <p:cNvSpPr txBox="1"/>
              <p:nvPr/>
            </p:nvSpPr>
            <p:spPr>
              <a:xfrm>
                <a:off x="979469" y="350109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28</a:t>
                </a:r>
                <a:endParaRPr lang="it-IT" dirty="0"/>
              </a:p>
            </p:txBody>
          </p:sp>
        </p:grpSp>
        <p:grpSp>
          <p:nvGrpSpPr>
            <p:cNvPr id="367" name="Group 366"/>
            <p:cNvGrpSpPr/>
            <p:nvPr/>
          </p:nvGrpSpPr>
          <p:grpSpPr>
            <a:xfrm>
              <a:off x="4660562" y="6101007"/>
              <a:ext cx="438966" cy="369332"/>
              <a:chOff x="979469" y="3787807"/>
              <a:chExt cx="438966" cy="369332"/>
            </a:xfrm>
          </p:grpSpPr>
          <p:sp>
            <p:nvSpPr>
              <p:cNvPr id="371" name="Rectangle 370"/>
              <p:cNvSpPr/>
              <p:nvPr/>
            </p:nvSpPr>
            <p:spPr>
              <a:xfrm>
                <a:off x="985939" y="3832320"/>
                <a:ext cx="432496" cy="266586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2" name="TextBox 371"/>
              <p:cNvSpPr txBox="1"/>
              <p:nvPr/>
            </p:nvSpPr>
            <p:spPr>
              <a:xfrm>
                <a:off x="979469" y="378780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26</a:t>
                </a:r>
                <a:endParaRPr lang="it-IT" dirty="0"/>
              </a:p>
            </p:txBody>
          </p:sp>
        </p:grpSp>
        <p:grpSp>
          <p:nvGrpSpPr>
            <p:cNvPr id="368" name="Group 367"/>
            <p:cNvGrpSpPr/>
            <p:nvPr/>
          </p:nvGrpSpPr>
          <p:grpSpPr>
            <a:xfrm>
              <a:off x="4207749" y="6102510"/>
              <a:ext cx="438966" cy="369332"/>
              <a:chOff x="979469" y="4079997"/>
              <a:chExt cx="438966" cy="369332"/>
            </a:xfrm>
          </p:grpSpPr>
          <p:sp>
            <p:nvSpPr>
              <p:cNvPr id="369" name="Rectangle 368"/>
              <p:cNvSpPr/>
              <p:nvPr/>
            </p:nvSpPr>
            <p:spPr>
              <a:xfrm>
                <a:off x="985939" y="4119732"/>
                <a:ext cx="432496" cy="26658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50000">
                    <a:srgbClr val="FFFF00"/>
                  </a:gs>
                </a:gsLst>
                <a:lin ang="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0" name="TextBox 369"/>
              <p:cNvSpPr txBox="1"/>
              <p:nvPr/>
            </p:nvSpPr>
            <p:spPr>
              <a:xfrm>
                <a:off x="979469" y="407999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/>
                  <a:t>24</a:t>
                </a:r>
                <a:endParaRPr lang="it-IT" dirty="0"/>
              </a:p>
            </p:txBody>
          </p:sp>
        </p:grpSp>
      </p:grpSp>
      <p:grpSp>
        <p:nvGrpSpPr>
          <p:cNvPr id="396" name="Group 395"/>
          <p:cNvGrpSpPr/>
          <p:nvPr/>
        </p:nvGrpSpPr>
        <p:grpSpPr>
          <a:xfrm rot="205090">
            <a:off x="3525810" y="5709908"/>
            <a:ext cx="429439" cy="369332"/>
            <a:chOff x="988301" y="4363888"/>
            <a:chExt cx="429439" cy="369332"/>
          </a:xfrm>
        </p:grpSpPr>
        <p:sp>
          <p:nvSpPr>
            <p:cNvPr id="433" name="Rectangle 432"/>
            <p:cNvSpPr/>
            <p:nvPr/>
          </p:nvSpPr>
          <p:spPr>
            <a:xfrm>
              <a:off x="990308" y="4407144"/>
              <a:ext cx="427432" cy="26658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4" name="TextBox 433"/>
            <p:cNvSpPr txBox="1"/>
            <p:nvPr/>
          </p:nvSpPr>
          <p:spPr>
            <a:xfrm>
              <a:off x="988301" y="436388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22</a:t>
              </a:r>
              <a:endParaRPr lang="it-IT"/>
            </a:p>
          </p:txBody>
        </p:sp>
      </p:grpSp>
      <p:grpSp>
        <p:nvGrpSpPr>
          <p:cNvPr id="397" name="Group 396"/>
          <p:cNvGrpSpPr/>
          <p:nvPr/>
        </p:nvGrpSpPr>
        <p:grpSpPr>
          <a:xfrm rot="724746">
            <a:off x="3046681" y="5657861"/>
            <a:ext cx="432495" cy="369332"/>
            <a:chOff x="985939" y="4650601"/>
            <a:chExt cx="432495" cy="369332"/>
          </a:xfrm>
        </p:grpSpPr>
        <p:sp>
          <p:nvSpPr>
            <p:cNvPr id="431" name="Rectangle 430"/>
            <p:cNvSpPr/>
            <p:nvPr/>
          </p:nvSpPr>
          <p:spPr>
            <a:xfrm>
              <a:off x="985939" y="4694556"/>
              <a:ext cx="432495" cy="2665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00FDFF"/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2" name="TextBox 431"/>
            <p:cNvSpPr txBox="1"/>
            <p:nvPr/>
          </p:nvSpPr>
          <p:spPr>
            <a:xfrm>
              <a:off x="988301" y="46506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20</a:t>
              </a:r>
              <a:endParaRPr lang="it-IT" dirty="0"/>
            </a:p>
          </p:txBody>
        </p:sp>
      </p:grpSp>
      <p:grpSp>
        <p:nvGrpSpPr>
          <p:cNvPr id="398" name="Group 397"/>
          <p:cNvGrpSpPr/>
          <p:nvPr/>
        </p:nvGrpSpPr>
        <p:grpSpPr>
          <a:xfrm rot="1400302">
            <a:off x="2575719" y="5506485"/>
            <a:ext cx="432495" cy="369332"/>
            <a:chOff x="985939" y="4942791"/>
            <a:chExt cx="432495" cy="369332"/>
          </a:xfrm>
        </p:grpSpPr>
        <p:sp>
          <p:nvSpPr>
            <p:cNvPr id="429" name="Rectangle 428"/>
            <p:cNvSpPr/>
            <p:nvPr/>
          </p:nvSpPr>
          <p:spPr>
            <a:xfrm>
              <a:off x="985939" y="4981968"/>
              <a:ext cx="432495" cy="266586"/>
            </a:xfrm>
            <a:prstGeom prst="rect">
              <a:avLst/>
            </a:prstGeom>
            <a:solidFill>
              <a:srgbClr val="00FD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0" name="TextBox 429"/>
            <p:cNvSpPr txBox="1"/>
            <p:nvPr/>
          </p:nvSpPr>
          <p:spPr>
            <a:xfrm>
              <a:off x="988301" y="494279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18</a:t>
              </a:r>
              <a:endParaRPr lang="it-IT" dirty="0"/>
            </a:p>
          </p:txBody>
        </p:sp>
      </p:grpSp>
      <p:grpSp>
        <p:nvGrpSpPr>
          <p:cNvPr id="399" name="Group 398"/>
          <p:cNvGrpSpPr/>
          <p:nvPr/>
        </p:nvGrpSpPr>
        <p:grpSpPr>
          <a:xfrm rot="2078576">
            <a:off x="2137459" y="5268222"/>
            <a:ext cx="438966" cy="369332"/>
            <a:chOff x="979469" y="5224101"/>
            <a:chExt cx="438966" cy="369332"/>
          </a:xfrm>
        </p:grpSpPr>
        <p:sp>
          <p:nvSpPr>
            <p:cNvPr id="427" name="Rectangle 426"/>
            <p:cNvSpPr/>
            <p:nvPr/>
          </p:nvSpPr>
          <p:spPr>
            <a:xfrm>
              <a:off x="985939" y="5269380"/>
              <a:ext cx="432496" cy="266586"/>
            </a:xfrm>
            <a:prstGeom prst="rect">
              <a:avLst/>
            </a:prstGeom>
            <a:gradFill>
              <a:gsLst>
                <a:gs pos="0">
                  <a:srgbClr val="00FDFF"/>
                </a:gs>
                <a:gs pos="100000">
                  <a:srgbClr val="00FDFF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8" name="TextBox 427"/>
            <p:cNvSpPr txBox="1"/>
            <p:nvPr/>
          </p:nvSpPr>
          <p:spPr>
            <a:xfrm>
              <a:off x="979469" y="52241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16</a:t>
              </a:r>
              <a:endParaRPr lang="it-IT" dirty="0"/>
            </a:p>
          </p:txBody>
        </p:sp>
      </p:grpSp>
      <p:grpSp>
        <p:nvGrpSpPr>
          <p:cNvPr id="400" name="Group 399"/>
          <p:cNvGrpSpPr/>
          <p:nvPr/>
        </p:nvGrpSpPr>
        <p:grpSpPr>
          <a:xfrm rot="2790185">
            <a:off x="1749939" y="4952275"/>
            <a:ext cx="438966" cy="369332"/>
            <a:chOff x="979469" y="5510814"/>
            <a:chExt cx="438966" cy="369332"/>
          </a:xfrm>
        </p:grpSpPr>
        <p:sp>
          <p:nvSpPr>
            <p:cNvPr id="425" name="Rectangle 424"/>
            <p:cNvSpPr/>
            <p:nvPr/>
          </p:nvSpPr>
          <p:spPr>
            <a:xfrm>
              <a:off x="985939" y="5556792"/>
              <a:ext cx="432496" cy="266586"/>
            </a:xfrm>
            <a:prstGeom prst="rect">
              <a:avLst/>
            </a:prstGeom>
            <a:solidFill>
              <a:srgbClr val="0432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6" name="TextBox 425"/>
            <p:cNvSpPr txBox="1"/>
            <p:nvPr/>
          </p:nvSpPr>
          <p:spPr>
            <a:xfrm>
              <a:off x="979469" y="551081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14</a:t>
              </a:r>
              <a:endParaRPr lang="it-IT" dirty="0"/>
            </a:p>
          </p:txBody>
        </p:sp>
      </p:grpSp>
      <p:grpSp>
        <p:nvGrpSpPr>
          <p:cNvPr id="401" name="Group 400"/>
          <p:cNvGrpSpPr/>
          <p:nvPr/>
        </p:nvGrpSpPr>
        <p:grpSpPr>
          <a:xfrm rot="3330315">
            <a:off x="1428563" y="4556569"/>
            <a:ext cx="438271" cy="369332"/>
            <a:chOff x="979469" y="5803004"/>
            <a:chExt cx="438271" cy="369332"/>
          </a:xfrm>
        </p:grpSpPr>
        <p:sp>
          <p:nvSpPr>
            <p:cNvPr id="423" name="Rectangle 422"/>
            <p:cNvSpPr/>
            <p:nvPr/>
          </p:nvSpPr>
          <p:spPr>
            <a:xfrm>
              <a:off x="990308" y="5844204"/>
              <a:ext cx="427432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0432FF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4" name="TextBox 423"/>
            <p:cNvSpPr txBox="1"/>
            <p:nvPr/>
          </p:nvSpPr>
          <p:spPr>
            <a:xfrm>
              <a:off x="979469" y="58030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12</a:t>
              </a:r>
              <a:endParaRPr lang="it-IT" dirty="0"/>
            </a:p>
          </p:txBody>
        </p:sp>
      </p:grpSp>
      <p:grpSp>
        <p:nvGrpSpPr>
          <p:cNvPr id="402" name="Group 401"/>
          <p:cNvGrpSpPr/>
          <p:nvPr/>
        </p:nvGrpSpPr>
        <p:grpSpPr>
          <a:xfrm rot="3953409">
            <a:off x="1185182" y="4131324"/>
            <a:ext cx="440407" cy="369332"/>
            <a:chOff x="979469" y="6098843"/>
            <a:chExt cx="440407" cy="369332"/>
          </a:xfrm>
        </p:grpSpPr>
        <p:sp>
          <p:nvSpPr>
            <p:cNvPr id="421" name="Rectangle 420"/>
            <p:cNvSpPr/>
            <p:nvPr/>
          </p:nvSpPr>
          <p:spPr>
            <a:xfrm>
              <a:off x="985939" y="6131616"/>
              <a:ext cx="433937" cy="266586"/>
            </a:xfrm>
            <a:prstGeom prst="rect">
              <a:avLst/>
            </a:prstGeom>
            <a:pattFill prst="dkVert">
              <a:fgClr>
                <a:srgbClr val="0432FF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2" name="TextBox 421"/>
            <p:cNvSpPr txBox="1"/>
            <p:nvPr/>
          </p:nvSpPr>
          <p:spPr>
            <a:xfrm>
              <a:off x="979469" y="60988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10</a:t>
              </a:r>
              <a:endParaRPr lang="it-IT" dirty="0"/>
            </a:p>
          </p:txBody>
        </p:sp>
      </p:grpSp>
      <p:grpSp>
        <p:nvGrpSpPr>
          <p:cNvPr id="403" name="Group 402"/>
          <p:cNvGrpSpPr/>
          <p:nvPr/>
        </p:nvGrpSpPr>
        <p:grpSpPr>
          <a:xfrm rot="17738231">
            <a:off x="5890247" y="4273647"/>
            <a:ext cx="432496" cy="369332"/>
            <a:chOff x="985939" y="2640881"/>
            <a:chExt cx="432496" cy="369332"/>
          </a:xfrm>
        </p:grpSpPr>
        <p:sp>
          <p:nvSpPr>
            <p:cNvPr id="419" name="Rectangle 418"/>
            <p:cNvSpPr/>
            <p:nvPr/>
          </p:nvSpPr>
          <p:spPr>
            <a:xfrm>
              <a:off x="985939" y="2682672"/>
              <a:ext cx="432496" cy="266586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chemeClr val="tx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0" name="TextBox 419"/>
            <p:cNvSpPr txBox="1"/>
            <p:nvPr/>
          </p:nvSpPr>
          <p:spPr>
            <a:xfrm>
              <a:off x="988301" y="264088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34</a:t>
              </a:r>
              <a:endParaRPr lang="it-IT" dirty="0"/>
            </a:p>
          </p:txBody>
        </p:sp>
      </p:grpSp>
      <p:grpSp>
        <p:nvGrpSpPr>
          <p:cNvPr id="404" name="Group 403"/>
          <p:cNvGrpSpPr/>
          <p:nvPr/>
        </p:nvGrpSpPr>
        <p:grpSpPr>
          <a:xfrm rot="18562294">
            <a:off x="5632568" y="4692586"/>
            <a:ext cx="432496" cy="369332"/>
            <a:chOff x="985939" y="2927594"/>
            <a:chExt cx="432496" cy="369332"/>
          </a:xfrm>
        </p:grpSpPr>
        <p:sp>
          <p:nvSpPr>
            <p:cNvPr id="417" name="Rectangle 416"/>
            <p:cNvSpPr/>
            <p:nvPr/>
          </p:nvSpPr>
          <p:spPr>
            <a:xfrm>
              <a:off x="985939" y="2970084"/>
              <a:ext cx="432496" cy="26658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8" name="TextBox 417"/>
            <p:cNvSpPr txBox="1"/>
            <p:nvPr/>
          </p:nvSpPr>
          <p:spPr>
            <a:xfrm>
              <a:off x="986262" y="2927594"/>
              <a:ext cx="42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32</a:t>
              </a:r>
              <a:endParaRPr lang="it-IT" dirty="0"/>
            </a:p>
          </p:txBody>
        </p:sp>
      </p:grpSp>
      <p:grpSp>
        <p:nvGrpSpPr>
          <p:cNvPr id="405" name="Group 404"/>
          <p:cNvGrpSpPr/>
          <p:nvPr/>
        </p:nvGrpSpPr>
        <p:grpSpPr>
          <a:xfrm rot="19071584">
            <a:off x="5317376" y="5049492"/>
            <a:ext cx="431575" cy="369332"/>
            <a:chOff x="988301" y="3219784"/>
            <a:chExt cx="431575" cy="369332"/>
          </a:xfrm>
        </p:grpSpPr>
        <p:sp>
          <p:nvSpPr>
            <p:cNvPr id="415" name="Rectangle 414"/>
            <p:cNvSpPr/>
            <p:nvPr/>
          </p:nvSpPr>
          <p:spPr>
            <a:xfrm>
              <a:off x="990307" y="3257496"/>
              <a:ext cx="429569" cy="266586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6" name="TextBox 415"/>
            <p:cNvSpPr txBox="1"/>
            <p:nvPr/>
          </p:nvSpPr>
          <p:spPr>
            <a:xfrm>
              <a:off x="988301" y="32197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30</a:t>
              </a:r>
              <a:endParaRPr lang="it-IT" dirty="0"/>
            </a:p>
          </p:txBody>
        </p:sp>
      </p:grpSp>
      <p:grpSp>
        <p:nvGrpSpPr>
          <p:cNvPr id="406" name="Group 405"/>
          <p:cNvGrpSpPr/>
          <p:nvPr/>
        </p:nvGrpSpPr>
        <p:grpSpPr>
          <a:xfrm rot="19738756">
            <a:off x="4920434" y="5339350"/>
            <a:ext cx="438965" cy="369332"/>
            <a:chOff x="979469" y="3501094"/>
            <a:chExt cx="438965" cy="369332"/>
          </a:xfrm>
        </p:grpSpPr>
        <p:sp>
          <p:nvSpPr>
            <p:cNvPr id="413" name="Rectangle 412"/>
            <p:cNvSpPr/>
            <p:nvPr/>
          </p:nvSpPr>
          <p:spPr>
            <a:xfrm>
              <a:off x="985939" y="3544908"/>
              <a:ext cx="432495" cy="266586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50000">
                  <a:srgbClr val="FF00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979469" y="35010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28</a:t>
              </a:r>
              <a:endParaRPr lang="it-IT" dirty="0"/>
            </a:p>
          </p:txBody>
        </p:sp>
      </p:grpSp>
      <p:grpSp>
        <p:nvGrpSpPr>
          <p:cNvPr id="407" name="Group 406"/>
          <p:cNvGrpSpPr/>
          <p:nvPr/>
        </p:nvGrpSpPr>
        <p:grpSpPr>
          <a:xfrm rot="20430981">
            <a:off x="4482812" y="5540754"/>
            <a:ext cx="438966" cy="369332"/>
            <a:chOff x="979469" y="3787807"/>
            <a:chExt cx="438966" cy="369332"/>
          </a:xfrm>
        </p:grpSpPr>
        <p:sp>
          <p:nvSpPr>
            <p:cNvPr id="411" name="Rectangle 410"/>
            <p:cNvSpPr/>
            <p:nvPr/>
          </p:nvSpPr>
          <p:spPr>
            <a:xfrm>
              <a:off x="985939" y="3832320"/>
              <a:ext cx="432496" cy="266586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2" name="TextBox 411"/>
            <p:cNvSpPr txBox="1"/>
            <p:nvPr/>
          </p:nvSpPr>
          <p:spPr>
            <a:xfrm>
              <a:off x="979469" y="378780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26</a:t>
              </a:r>
              <a:endParaRPr lang="it-IT" dirty="0"/>
            </a:p>
          </p:txBody>
        </p:sp>
      </p:grpSp>
      <p:grpSp>
        <p:nvGrpSpPr>
          <p:cNvPr id="408" name="Group 407"/>
          <p:cNvGrpSpPr/>
          <p:nvPr/>
        </p:nvGrpSpPr>
        <p:grpSpPr>
          <a:xfrm rot="20928003">
            <a:off x="4017468" y="5666422"/>
            <a:ext cx="438966" cy="369332"/>
            <a:chOff x="979469" y="4079997"/>
            <a:chExt cx="438966" cy="369332"/>
          </a:xfrm>
        </p:grpSpPr>
        <p:sp>
          <p:nvSpPr>
            <p:cNvPr id="409" name="Rectangle 408"/>
            <p:cNvSpPr/>
            <p:nvPr/>
          </p:nvSpPr>
          <p:spPr>
            <a:xfrm>
              <a:off x="985939" y="4119732"/>
              <a:ext cx="432496" cy="26658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  <a:gs pos="50000">
                  <a:srgbClr val="FFFF00"/>
                </a:gs>
              </a:gsLst>
              <a:lin ang="0" scaled="1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0" name="TextBox 409"/>
            <p:cNvSpPr txBox="1"/>
            <p:nvPr/>
          </p:nvSpPr>
          <p:spPr>
            <a:xfrm>
              <a:off x="979469" y="407999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mtClean="0"/>
                <a:t>24</a:t>
              </a:r>
              <a:endParaRPr lang="it-IT" dirty="0"/>
            </a:p>
          </p:txBody>
        </p:sp>
      </p:grpSp>
      <p:sp>
        <p:nvSpPr>
          <p:cNvPr id="36" name="Arc 35"/>
          <p:cNvSpPr/>
          <p:nvPr/>
        </p:nvSpPr>
        <p:spPr>
          <a:xfrm>
            <a:off x="1073501" y="595688"/>
            <a:ext cx="5433665" cy="5427389"/>
          </a:xfrm>
          <a:prstGeom prst="arc">
            <a:avLst>
              <a:gd name="adj1" fmla="val 1307571"/>
              <a:gd name="adj2" fmla="val 97144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5" name="Arc 434"/>
          <p:cNvSpPr/>
          <p:nvPr/>
        </p:nvSpPr>
        <p:spPr>
          <a:xfrm>
            <a:off x="-7174" y="-2875275"/>
            <a:ext cx="7174355" cy="7200799"/>
          </a:xfrm>
          <a:prstGeom prst="arc">
            <a:avLst>
              <a:gd name="adj1" fmla="val 2043780"/>
              <a:gd name="adj2" fmla="val 82025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9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182</Words>
  <Application>Microsoft Macintosh PowerPoint</Application>
  <PresentationFormat>Widescreen</PresentationFormat>
  <Paragraphs>182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2017-05-03T06:58:37Z</dcterms:created>
  <dcterms:modified xsi:type="dcterms:W3CDTF">2017-05-11T22:21:22Z</dcterms:modified>
</cp:coreProperties>
</file>