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150" d="100"/>
          <a:sy n="150" d="100"/>
        </p:scale>
        <p:origin x="-2268" y="-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0A1350A-0FDF-4C47-A246-E45BE7485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C920992-235B-4A3F-B8EC-CDD22DA0E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142CBDD-4870-46E1-82B8-506E8173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25B3BD8-6B42-4BC8-8D24-86A5AD463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2985629-3361-4465-B09D-63DF7C0E7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656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77F261-85E9-4FEF-B6D5-07A9276CB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4617402-8A8E-4FC4-80A9-9EB2E122E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1CEC095-E6B4-476B-BB8E-74478F6C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68EA783-D22D-4646-8683-CE6F44E4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87E63F0-7546-4C72-B25E-6EDE22C9E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51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6776DBD-21B6-43B3-BC6B-29EB51F53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6ADD231-B399-4AFF-9FF6-231F653B6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F277FD7-77AC-4113-A6AC-A770E846C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8751703-269B-435A-8194-86616E0D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4C196A1-81A6-4A20-8A5B-0D044EC61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545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B324F30-6EC6-46B6-8BCE-45D85353E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E5D3655-B414-4C82-885C-8560E995B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80BD4D-CAD2-4E90-B738-6E8D50AB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0DB9016-613D-42C3-8CE2-314F6565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F274F9F-AB3F-45DE-97D3-6462E365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11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C351E10-D5BA-4DA1-99EA-C0FF23A6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FDB6CB-0A9C-495D-8529-EAB4B784B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D0A80FC-F47A-4499-84CD-5C023613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90CA311-4F84-444A-A37F-843A858D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783B767-6EFC-43E1-8509-8F31D912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463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A4173D-901E-45A0-B715-A09B49D6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F6D6B3D-A060-4B40-96BF-A61A4EFD9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492D506-2115-4A60-AD9D-D4DC6982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7199C2A-728D-4E01-AB7D-A2B6F67F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5C24172-8BCF-4871-902E-05A367A6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9090CCF-4708-464B-8E81-08B5D331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572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846D22-6570-45C9-9028-D6D7679E8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EE22F4E-7D66-4567-9498-D47184B97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6777117-1266-40D4-98F2-F2EE01692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6319C54-DB60-4C63-AB2E-BBB4D713D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8EA7F1A-288A-4BAD-8B8C-5C5F02C03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76A23D21-CA42-4302-B701-E6385F5C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E92A32B-9288-4AD8-A61D-1863E3FC0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1BBCACC-EC0D-4656-A56D-F52FCBA4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99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2A1662-2AE3-4BE3-A194-0E0F43DBD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9CC1581-C79A-4D97-95EF-E8EBBA7A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65270D97-ADB0-403C-8D00-D34F4150C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B1499AB-12A4-4C3E-8F52-3EBF4557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38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362E4B1-DB57-4632-AD90-7EA95BF0D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498FBE7-166F-41C0-9B06-230B51A0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30FE0C8-257C-40CC-B710-88E8C303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35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E175C5-5940-4C1C-9B86-8A00861EF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9088728-67AF-44C4-ACB9-686E1A27B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6B40B5C-136D-467A-A112-3289FDB71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C861D11-A37E-4BCF-B4B7-44C3AACA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3624865-4755-4DB1-84B2-496EC4325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8756825-0967-4B15-A524-0448F982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469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11ADCC-FA60-4151-8310-C8EDF209A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961B0283-6730-4A56-BD30-640550E23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D8FF332-B246-44FA-B801-D461944CD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331B80F-B15E-4D72-8588-9A213CCE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11CE791-3069-4858-AACA-0CCEF8C1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37B3928-9EA9-4564-A92F-204001BD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42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8A78B113-A9B6-4EEC-85E0-E3C9BF57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D4B5502-8777-499B-B071-B961797DC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AA45F14-FFCA-4A63-A112-5421BC574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13B4D-0387-4D43-BD3D-1B34586E9298}" type="datetimeFigureOut">
              <a:rPr lang="he-IL" smtClean="0"/>
              <a:t>ט'/תשרי/תשע"ט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C74B081-29DE-40CF-BB66-A691D4AF2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0A94A5A-B026-4461-9FF8-01B65FA6B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92E87-6D63-4AD0-BA2B-6C8FC17B6B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346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רשים זרימה: השהיה 4">
            <a:extLst>
              <a:ext uri="{FF2B5EF4-FFF2-40B4-BE49-F238E27FC236}">
                <a16:creationId xmlns:a16="http://schemas.microsoft.com/office/drawing/2014/main" id="{85618E89-03BD-4C71-A713-403E9C99E22A}"/>
              </a:ext>
            </a:extLst>
          </p:cNvPr>
          <p:cNvSpPr/>
          <p:nvPr/>
        </p:nvSpPr>
        <p:spPr>
          <a:xfrm rot="16200000">
            <a:off x="5849864" y="2565394"/>
            <a:ext cx="222069" cy="159366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תרשים זרימה: השהיה 5">
            <a:extLst>
              <a:ext uri="{FF2B5EF4-FFF2-40B4-BE49-F238E27FC236}">
                <a16:creationId xmlns:a16="http://schemas.microsoft.com/office/drawing/2014/main" id="{F1B70BDB-38A6-4EED-A677-A5573EBB4F24}"/>
              </a:ext>
            </a:extLst>
          </p:cNvPr>
          <p:cNvSpPr/>
          <p:nvPr/>
        </p:nvSpPr>
        <p:spPr>
          <a:xfrm rot="5400000">
            <a:off x="5849864" y="2996470"/>
            <a:ext cx="222069" cy="159366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CCD91EA-C51E-4380-A20C-DBB5F81EBB44}"/>
              </a:ext>
            </a:extLst>
          </p:cNvPr>
          <p:cNvSpPr/>
          <p:nvPr/>
        </p:nvSpPr>
        <p:spPr>
          <a:xfrm>
            <a:off x="5812852" y="3473262"/>
            <a:ext cx="296092" cy="209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B8F77197-51C2-4532-AC05-9A1258A0AE72}"/>
              </a:ext>
            </a:extLst>
          </p:cNvPr>
          <p:cNvSpPr/>
          <p:nvPr/>
        </p:nvSpPr>
        <p:spPr>
          <a:xfrm>
            <a:off x="6152306" y="3510391"/>
            <a:ext cx="1236617" cy="1288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145A0EC2-D656-4F9B-8181-094D8D53E63B}"/>
              </a:ext>
            </a:extLst>
          </p:cNvPr>
          <p:cNvSpPr/>
          <p:nvPr/>
        </p:nvSpPr>
        <p:spPr>
          <a:xfrm>
            <a:off x="4532873" y="3510391"/>
            <a:ext cx="1236617" cy="1288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312C69-0C67-4AC5-895A-C9CB58628C3F}"/>
              </a:ext>
            </a:extLst>
          </p:cNvPr>
          <p:cNvSpPr txBox="1"/>
          <p:nvPr/>
        </p:nvSpPr>
        <p:spPr>
          <a:xfrm>
            <a:off x="3996873" y="3152128"/>
            <a:ext cx="8593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OUT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3C49E3-8217-407A-BC10-2F5F3E8310C4}"/>
              </a:ext>
            </a:extLst>
          </p:cNvPr>
          <p:cNvSpPr txBox="1"/>
          <p:nvPr/>
        </p:nvSpPr>
        <p:spPr>
          <a:xfrm>
            <a:off x="7230535" y="3362228"/>
            <a:ext cx="8593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Shoe</a:t>
            </a:r>
            <a:endParaRPr lang="he-I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00B98D-A12C-40A3-8084-A0F6D851FFDA}"/>
              </a:ext>
            </a:extLst>
          </p:cNvPr>
          <p:cNvSpPr txBox="1"/>
          <p:nvPr/>
        </p:nvSpPr>
        <p:spPr>
          <a:xfrm>
            <a:off x="3917949" y="3668880"/>
            <a:ext cx="8593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IN</a:t>
            </a:r>
            <a:endParaRPr lang="he-I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36FEDA-1B0B-493C-B386-917A563D0FC7}"/>
              </a:ext>
            </a:extLst>
          </p:cNvPr>
          <p:cNvSpPr txBox="1"/>
          <p:nvPr/>
        </p:nvSpPr>
        <p:spPr>
          <a:xfrm>
            <a:off x="5490635" y="2894924"/>
            <a:ext cx="8593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Poly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73290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מיכאל</dc:creator>
  <cp:lastModifiedBy>מיכאל</cp:lastModifiedBy>
  <cp:revision>1</cp:revision>
  <dcterms:created xsi:type="dcterms:W3CDTF">2018-09-18T16:11:02Z</dcterms:created>
  <dcterms:modified xsi:type="dcterms:W3CDTF">2018-09-18T16:12:19Z</dcterms:modified>
</cp:coreProperties>
</file>