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81813" cy="100155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4" autoAdjust="0"/>
  </p:normalViewPr>
  <p:slideViewPr>
    <p:cSldViewPr>
      <p:cViewPr varScale="1">
        <p:scale>
          <a:sx n="97" d="100"/>
          <a:sy n="97" d="100"/>
        </p:scale>
        <p:origin x="-114" y="-22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28/05/2016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‹Nr.›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Asus\YoutubeWork\1KPlayButton\Pics\YouTube-icon-full_color.png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40000"/>
          </a:blip>
          <a:srcRect/>
          <a:stretch>
            <a:fillRect/>
          </a:stretch>
        </p:blipFill>
        <p:spPr bwMode="auto">
          <a:xfrm>
            <a:off x="3512843" y="1844824"/>
            <a:ext cx="4345961" cy="3060000"/>
          </a:xfrm>
          <a:prstGeom prst="rect">
            <a:avLst/>
          </a:prstGeom>
          <a:noFill/>
        </p:spPr>
      </p:pic>
      <p:pic>
        <p:nvPicPr>
          <p:cNvPr id="14" name="Picture 3" descr="C:\Users\Asus\YoutubeWork\1KPlayButton\Pics\YouTube-icon-full_color.png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40000"/>
          </a:blip>
          <a:srcRect l="38109" t="25885" r="30410" b="29404"/>
          <a:stretch>
            <a:fillRect/>
          </a:stretch>
        </p:blipFill>
        <p:spPr bwMode="auto">
          <a:xfrm>
            <a:off x="1280592" y="2636912"/>
            <a:ext cx="1368152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A4-Papier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Thème Office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Alex</dc:creator>
  <cp:lastModifiedBy>Asus</cp:lastModifiedBy>
  <cp:revision>2</cp:revision>
  <dcterms:created xsi:type="dcterms:W3CDTF">2016-05-28T19:16:46Z</dcterms:created>
  <dcterms:modified xsi:type="dcterms:W3CDTF">2016-05-28T19:31:15Z</dcterms:modified>
</cp:coreProperties>
</file>