
<file path=[Content_Types].xml><?xml version="1.0" encoding="utf-8"?>
<Types xmlns="http://schemas.openxmlformats.org/package/2006/content-types"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3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20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5478D-E621-45E9-A34F-3A7022AA1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14F84-F658-4D0A-A179-82325BD47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715D1-B7D9-4E8D-9F55-1433CD62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DC7C5-9955-4BC4-8C5B-57CA9592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849EF-6B33-48F3-B9FF-16709737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2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01A7-ADF1-4DEB-9B31-50133A162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A0FAF1-5957-4374-933E-4871C1B950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45D83-8D3F-436E-A873-8584CADD6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8B441-8ADC-4291-B5C1-8EE9A6EB4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DDFF0-F10F-4413-9DAB-95C758675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0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187ACC-6B9C-4940-991F-5C3529CF50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5FB3F0-190A-47D0-8CB7-DB320605C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BA613-A68B-4F85-85BB-0BAF33591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F80F6-79FF-4EED-A47A-63645FE62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19BB0-5156-40F1-B945-B69B50110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FF02-902B-417A-B4B6-538BF204A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E0BC5-0135-4DD7-93A1-828BE10CD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7933E-FA73-4975-8717-0340D5407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6DEED-4ED1-43C2-9E54-74FCCF495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3E880-B4E1-4B92-B0B3-71032BB34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045FC-4853-47AA-92D8-AE3A671E9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238DF-1BE0-4B96-9679-6AE9E94C5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7C23D-B4AD-495B-AC4B-62408C037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34F9D-784E-4629-90F5-23A5AFCB1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B6F60-EDD4-49EF-B914-702B02A3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3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5CAD6-A33B-48C3-96AC-1D5058054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AFD92-3C0D-48B3-8868-8687DA56E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F97C5-12BF-4E01-B4B4-A556EE7BB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56AF8-F1A4-4348-A7ED-D71AC5A53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1E1F6-3262-4E11-B7AB-EA6094128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9A4F3-58CC-4A4B-BA22-B922FB2E0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4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BA4BC-FB2D-4714-AF88-860A5BB02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10B69-0071-475D-BDCB-F4E26D982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846AD2-88D4-41B3-A765-D478D168F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44A91F-51E4-42A9-850D-F416A6363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0EDD88-0A95-46BE-879A-3C98D488BD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C9A412-FEB4-4E60-A238-A96BF1767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392845-686E-4A28-BEDF-A13A3AD93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F8E2CF-CB57-4C29-8382-AD8C9AABD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9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958FD-27C7-4ED8-9B70-5B24300E2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6CED6-CCC2-4124-87D0-530A84310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A6B16-86A4-4935-8316-4461784B4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A71C9C-9080-4078-BDD1-3982F813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5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A69152-0F41-4A94-A6C6-47409DA52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5F5DA7-E735-4E67-A485-99C5F1932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04852-873D-474B-B416-04D7A886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4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1DAC5-4FC7-44E9-BE7E-8A146530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694B6-1C61-4D1C-B2D7-B19E5E12D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8F135D-E7D4-4417-9CD7-477E88799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701EE2-669A-4E8C-81A9-D52570541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D0456-4BD6-4EE9-AC8D-A0BF7D06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2B1D55-2454-4A6F-BE4A-3F52E9057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7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82CAB-0F27-4C95-A639-446BAA013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E80683-F29A-4F8D-A785-6895FEC1CC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973EA-AB1A-423B-B036-7AEB02354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5E22A2-0847-42F7-B8A5-9C8473CC0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2530B-0F7F-4788-98B4-DED891DFD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581B09-C56F-4E5D-92E3-D58E69B8C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6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5A5E1-592E-41A0-A779-077F85971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BBF3EA-BC75-4C77-BA21-ABB5A00D8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4C31C-76CF-4BC1-AF46-3FD514455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73C60-B4BE-4243-AA57-F6CA4D3BBD3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3089C-1116-49F4-B1F4-0C1F16F163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19014-4CDC-4521-A313-BC4D3317DD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8CBD4-6686-4142-B438-5C7F4E9A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7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:a16="http://schemas.microsoft.com/office/drawing/2014/main" id="{55D9558F-8BAE-4F8F-A4CB-70BBDBB1E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2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id="{CDDCDD29-9B18-4220-96D8-8404131ED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1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 action="ppaction://hlinksldjump"/>
            <a:extLst>
              <a:ext uri="{FF2B5EF4-FFF2-40B4-BE49-F238E27FC236}">
                <a16:creationId xmlns:a16="http://schemas.microsoft.com/office/drawing/2014/main" id="{762F9B80-6C10-4D54-B40F-C8DC763EB1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03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ast Dinosaurs - Zoom">
            <a:hlinkClick r:id="" action="ppaction://media"/>
            <a:extLst>
              <a:ext uri="{FF2B5EF4-FFF2-40B4-BE49-F238E27FC236}">
                <a16:creationId xmlns:a16="http://schemas.microsoft.com/office/drawing/2014/main" id="{D56BE157-90B4-4109-8C34-6E93C542B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60BBFB-36D4-4FA6-B7C1-3B0592090D5B}"/>
              </a:ext>
            </a:extLst>
          </p:cNvPr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2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40000"/>
    </mc:Choice>
    <mc:Fallback xmlns="">
      <p:transition spd="slow" advClick="0" advTm="24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6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at">
            <a:hlinkClick r:id="" action="ppaction://media"/>
            <a:extLst>
              <a:ext uri="{FF2B5EF4-FFF2-40B4-BE49-F238E27FC236}">
                <a16:creationId xmlns:a16="http://schemas.microsoft.com/office/drawing/2014/main" id="{F16F43D2-1A3D-405E-AD01-6EAC2CAF83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2F5244-5A48-4250-94A7-F8A098BF7B94}"/>
              </a:ext>
            </a:extLst>
          </p:cNvPr>
          <p:cNvSpPr txBox="1"/>
          <p:nvPr/>
        </p:nvSpPr>
        <p:spPr>
          <a:xfrm>
            <a:off x="0" y="0"/>
            <a:ext cx="126619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706B7C-A582-419D-B4BF-9188E4DCE35B}"/>
              </a:ext>
            </a:extLst>
          </p:cNvPr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19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1000"/>
    </mc:Choice>
    <mc:Fallback xmlns="">
      <p:transition spd="slow" advClick="0" advTm="13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6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rozen 2 Trailer 2">
            <a:hlinkClick r:id="" action="ppaction://media"/>
            <a:extLst>
              <a:ext uri="{FF2B5EF4-FFF2-40B4-BE49-F238E27FC236}">
                <a16:creationId xmlns:a16="http://schemas.microsoft.com/office/drawing/2014/main" id="{29D2DBC9-A7CD-46B6-A1DD-18CF5845CD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95350"/>
            <a:ext cx="12192000" cy="50673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95CAD6-4D75-4CF4-9DAE-08F76D23813C}"/>
              </a:ext>
            </a:extLst>
          </p:cNvPr>
          <p:cNvSpPr txBox="1"/>
          <p:nvPr/>
        </p:nvSpPr>
        <p:spPr>
          <a:xfrm>
            <a:off x="0" y="0"/>
            <a:ext cx="12192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4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3000"/>
    </mc:Choice>
    <mc:Fallback xmlns="">
      <p:transition spd="slow" advClick="0" advTm="14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2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69</Paragraphs>
  <Slides>6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2020-04-28T19:57:01Z</dcterms:created>
  <dcterms:modified xsi:type="dcterms:W3CDTF">2020-04-28T19:57:15Z</dcterms:modified>
</cp:coreProperties>
</file>