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9296400" cy="147828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9" autoAdjust="0"/>
    <p:restoredTop sz="94655" autoAdjust="0"/>
  </p:normalViewPr>
  <p:slideViewPr>
    <p:cSldViewPr snapToGrid="0">
      <p:cViewPr varScale="1">
        <p:scale>
          <a:sx n="91" d="100"/>
          <a:sy n="91" d="100"/>
        </p:scale>
        <p:origin x="10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FEC8E-389E-44F5-AF47-4829C919E1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7F2A0B-B711-4277-92D4-453CBC5776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9A99A9-1D10-48C0-9E64-9DD2C42A3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4B1E-993D-4ECD-AC6F-1044872A2E4F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8265EE-0DF3-416A-8B8F-740C1A53B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C90517-447D-497C-9DA7-262E42F86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9AAA-FE3B-434A-A0D8-A95B1902D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664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3FBFB-48F3-470A-9FE9-CF083F8F4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DAC7FA-0F1F-461B-AD53-CCA12441FE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5D0319-DF5E-4AFE-A869-5CA3B0ACA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4B1E-993D-4ECD-AC6F-1044872A2E4F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9EA08-41E3-4ED4-B94B-F6E74571A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6EA3C1-FC16-4D75-98E3-299D2E0ED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9AAA-FE3B-434A-A0D8-A95B1902D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807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E18368-E4D8-4B7A-A121-05C3EFFBD6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4BA9B8-8864-40BB-8146-7EB282DD1E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9DFCA5-6B9B-44B6-8B35-8AD4765F6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4B1E-993D-4ECD-AC6F-1044872A2E4F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9BD70A-D675-442B-A681-B9BDC9ADD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C8D572-75EF-4C43-B7E4-7DB18722E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9AAA-FE3B-434A-A0D8-A95B1902D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886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175D2-C1BB-4038-9555-B452989FE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0EA56D-9923-42A4-816C-3A621637D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382421-F3C5-464A-9175-CCD081AA8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4B1E-993D-4ECD-AC6F-1044872A2E4F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B37A7F-1236-4349-9A0F-4C22B059B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DF0535-49FC-4876-A091-F7D1E9879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9AAA-FE3B-434A-A0D8-A95B1902D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540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99691-C7FF-4889-9708-F09474898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5ACAB9-5295-45A4-8DEA-040B8452F6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38A01C-D778-407F-A6FC-C0AE81131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4B1E-993D-4ECD-AC6F-1044872A2E4F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46FC88-EE66-4D27-8618-B3AAAC5D9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028AF7-06DE-4470-A3D3-679F90140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9AAA-FE3B-434A-A0D8-A95B1902D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454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75B42-AA2F-4E3A-B123-1FF8F297F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098F6B-2478-4095-9C4F-3B5D59865A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73848E-9525-4F02-9FF2-28DAFCE03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C70744-979B-4A9E-9FE6-AF1DDCA56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4B1E-993D-4ECD-AC6F-1044872A2E4F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5FE351-47ED-42AA-B74F-7672A6FF0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34F3EB-A0A7-440C-A1FD-90374DEB5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9AAA-FE3B-434A-A0D8-A95B1902D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053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7BD74-09CB-493B-9FD4-417F664AB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71D9F7-934F-46D0-9BD4-988A0767E1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64C4F1-D918-48B2-877B-9C78B8A5C0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6CF4FC-E8F3-449D-910A-A5B889B523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FA07D6-5E63-437A-AB8F-A0167B2556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0BE66D-6D7F-4A4A-B45C-D362B30EB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4B1E-993D-4ECD-AC6F-1044872A2E4F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02E85C-6241-4C40-97A3-2B035E1FF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C372E6-8EE0-435C-B19A-10AA46135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9AAA-FE3B-434A-A0D8-A95B1902D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541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16328-8342-410F-BDB3-1EFBDE0E0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E6D57B-6AB3-4C6C-8192-A9FDBF6A8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4B1E-993D-4ECD-AC6F-1044872A2E4F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11F520-6B03-4925-804B-7720D468D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F6E8B7-0B6E-4280-A643-427F5C1BF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9AAA-FE3B-434A-A0D8-A95B1902D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01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C0D6AF-4DB3-4135-B67E-F4544F806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4B1E-993D-4ECD-AC6F-1044872A2E4F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2A3F89-A5D4-4DDB-8DE4-367B80711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F1EF37-BB25-4C0A-8389-62C59B7FC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9AAA-FE3B-434A-A0D8-A95B1902D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85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3784C-50DB-4C9D-AEB1-B128D681B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C08A4-5A6A-4916-8543-15D2D0D6F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BD4A69-E0B4-4F09-A2E7-00AAF8E346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DAA086-8537-4FC6-8C3B-2969CA316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4B1E-993D-4ECD-AC6F-1044872A2E4F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6199F5-862F-4A14-AD22-68EB9DD10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742799-4672-4B71-B333-4027276B1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9AAA-FE3B-434A-A0D8-A95B1902D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987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0136A-BE0D-4AE5-BD96-6956AF0D2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159FA9-C94F-434D-85A3-A9D0B87B73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D9CCEE-3B4B-42C8-8ADC-3F2B99460B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3CFCA-B691-4F5A-AD28-40019ADC5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4B1E-993D-4ECD-AC6F-1044872A2E4F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AF0021-9B56-407D-A668-C5B5A3248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3108E0-A3D8-4782-804A-5B2E102F0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9AAA-FE3B-434A-A0D8-A95B1902D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798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2F2546-FBE3-4501-A4AD-8238DF681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7FD14F-15C4-4D2C-88B4-5AAE3196C8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582A7-C564-4F49-97FC-7E075798AD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74B1E-993D-4ECD-AC6F-1044872A2E4F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6521CE-7CFE-4CB7-88CE-F797AF64D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B9EAC-63C6-4784-832B-A8DC52E14F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09AAA-FE3B-434A-A0D8-A95B1902D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992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Miniature_golf" TargetMode="External"/><Relationship Id="rId7" Type="http://schemas.openxmlformats.org/officeDocument/2006/relationships/image" Target="../media/image4.sv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://www.pngall.com/golf-png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68000" r="5000" b="-5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E3A9585-DC8B-4894-AFAA-4BD44AA5DF77}"/>
              </a:ext>
            </a:extLst>
          </p:cNvPr>
          <p:cNvSpPr/>
          <p:nvPr/>
        </p:nvSpPr>
        <p:spPr>
          <a:xfrm>
            <a:off x="277333" y="4827180"/>
            <a:ext cx="3574311" cy="116958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B5C03C8-0BF8-49AD-A0FE-5CAC49863308}"/>
              </a:ext>
            </a:extLst>
          </p:cNvPr>
          <p:cNvSpPr txBox="1"/>
          <p:nvPr/>
        </p:nvSpPr>
        <p:spPr>
          <a:xfrm>
            <a:off x="277333" y="3996183"/>
            <a:ext cx="35576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PLAYER 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991158A-E630-4455-8D21-CC9BD1D2582F}"/>
              </a:ext>
            </a:extLst>
          </p:cNvPr>
          <p:cNvSpPr/>
          <p:nvPr/>
        </p:nvSpPr>
        <p:spPr>
          <a:xfrm>
            <a:off x="7160140" y="4827180"/>
            <a:ext cx="3574311" cy="116958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554C0C-8B1D-401E-90FA-3F7409444359}"/>
              </a:ext>
            </a:extLst>
          </p:cNvPr>
          <p:cNvSpPr txBox="1"/>
          <p:nvPr/>
        </p:nvSpPr>
        <p:spPr>
          <a:xfrm>
            <a:off x="7228369" y="3996183"/>
            <a:ext cx="35742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PLAYER 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EE05090-EEAF-4751-B76C-9E0F60BAFB2A}"/>
              </a:ext>
            </a:extLst>
          </p:cNvPr>
          <p:cNvSpPr/>
          <p:nvPr/>
        </p:nvSpPr>
        <p:spPr>
          <a:xfrm>
            <a:off x="5093370" y="4933506"/>
            <a:ext cx="825044" cy="9569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A318610-F6C5-41CF-BF41-288AF1FD8022}"/>
              </a:ext>
            </a:extLst>
          </p:cNvPr>
          <p:cNvSpPr txBox="1"/>
          <p:nvPr/>
        </p:nvSpPr>
        <p:spPr>
          <a:xfrm>
            <a:off x="4728497" y="3996183"/>
            <a:ext cx="15381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HOLE</a:t>
            </a:r>
          </a:p>
        </p:txBody>
      </p:sp>
      <p:pic>
        <p:nvPicPr>
          <p:cNvPr id="14" name="Picture 13" descr="A picture containing sign, clock&#10;&#10;Description automatically generated">
            <a:extLst>
              <a:ext uri="{FF2B5EF4-FFF2-40B4-BE49-F238E27FC236}">
                <a16:creationId xmlns:a16="http://schemas.microsoft.com/office/drawing/2014/main" id="{BDF8B66D-6E20-4ABC-B4FC-AC63C381741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4490158" y="448055"/>
            <a:ext cx="1699835" cy="169983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0F95E340-9BB9-4404-8928-69DE617D7031}"/>
              </a:ext>
            </a:extLst>
          </p:cNvPr>
          <p:cNvSpPr txBox="1"/>
          <p:nvPr/>
        </p:nvSpPr>
        <p:spPr>
          <a:xfrm>
            <a:off x="72818" y="522403"/>
            <a:ext cx="45498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EXECUTIVE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F825270-B330-4E7A-9094-DE3D9C93B46F}"/>
              </a:ext>
            </a:extLst>
          </p:cNvPr>
          <p:cNvSpPr txBox="1"/>
          <p:nvPr/>
        </p:nvSpPr>
        <p:spPr>
          <a:xfrm>
            <a:off x="6057484" y="522404"/>
            <a:ext cx="45498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PAR 3 GOLF</a:t>
            </a:r>
          </a:p>
        </p:txBody>
      </p:sp>
      <p:sp>
        <p:nvSpPr>
          <p:cNvPr id="19" name="Circle: Hollow 18">
            <a:extLst>
              <a:ext uri="{FF2B5EF4-FFF2-40B4-BE49-F238E27FC236}">
                <a16:creationId xmlns:a16="http://schemas.microsoft.com/office/drawing/2014/main" id="{BD095FB4-698E-4F35-8EC3-FD9299869821}"/>
              </a:ext>
            </a:extLst>
          </p:cNvPr>
          <p:cNvSpPr/>
          <p:nvPr/>
        </p:nvSpPr>
        <p:spPr>
          <a:xfrm>
            <a:off x="862252" y="2456189"/>
            <a:ext cx="501502" cy="510363"/>
          </a:xfrm>
          <a:prstGeom prst="donu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Circle: Hollow 19">
            <a:extLst>
              <a:ext uri="{FF2B5EF4-FFF2-40B4-BE49-F238E27FC236}">
                <a16:creationId xmlns:a16="http://schemas.microsoft.com/office/drawing/2014/main" id="{F34D43FF-9E91-48B1-A2CD-50C420A0EE52}"/>
              </a:ext>
            </a:extLst>
          </p:cNvPr>
          <p:cNvSpPr/>
          <p:nvPr/>
        </p:nvSpPr>
        <p:spPr>
          <a:xfrm>
            <a:off x="2872688" y="2456189"/>
            <a:ext cx="501502" cy="510363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Circle: Hollow 20">
            <a:extLst>
              <a:ext uri="{FF2B5EF4-FFF2-40B4-BE49-F238E27FC236}">
                <a16:creationId xmlns:a16="http://schemas.microsoft.com/office/drawing/2014/main" id="{56F5EF3E-B83E-425B-972A-25F8A09EFC7A}"/>
              </a:ext>
            </a:extLst>
          </p:cNvPr>
          <p:cNvSpPr/>
          <p:nvPr/>
        </p:nvSpPr>
        <p:spPr>
          <a:xfrm>
            <a:off x="7450012" y="2456189"/>
            <a:ext cx="501502" cy="510363"/>
          </a:xfrm>
          <a:prstGeom prst="donu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Circle: Hollow 21">
            <a:extLst>
              <a:ext uri="{FF2B5EF4-FFF2-40B4-BE49-F238E27FC236}">
                <a16:creationId xmlns:a16="http://schemas.microsoft.com/office/drawing/2014/main" id="{CD205921-1D9E-4E9A-BA04-A9D546E77B48}"/>
              </a:ext>
            </a:extLst>
          </p:cNvPr>
          <p:cNvSpPr/>
          <p:nvPr/>
        </p:nvSpPr>
        <p:spPr>
          <a:xfrm>
            <a:off x="9498547" y="2457428"/>
            <a:ext cx="501502" cy="510363"/>
          </a:xfrm>
          <a:prstGeom prst="donu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AA45185-CCFC-4018-B61A-39E793A1AB0E}"/>
              </a:ext>
            </a:extLst>
          </p:cNvPr>
          <p:cNvSpPr txBox="1"/>
          <p:nvPr/>
        </p:nvSpPr>
        <p:spPr>
          <a:xfrm>
            <a:off x="591122" y="3120347"/>
            <a:ext cx="100194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accent4">
                    <a:lumMod val="50000"/>
                  </a:schemeClr>
                </a:solidFill>
              </a:rPr>
              <a:t>ACE          BIRDIE      </a:t>
            </a:r>
            <a:r>
              <a:rPr lang="en-US" sz="3600" b="1" dirty="0">
                <a:solidFill>
                  <a:srgbClr val="00B050"/>
                </a:solidFill>
              </a:rPr>
              <a:t>NEW GAME        </a:t>
            </a:r>
            <a:r>
              <a:rPr lang="en-US" sz="3600" b="1" dirty="0">
                <a:solidFill>
                  <a:schemeClr val="accent4">
                    <a:lumMod val="50000"/>
                  </a:schemeClr>
                </a:solidFill>
              </a:rPr>
              <a:t>PAR          BOGEY</a:t>
            </a:r>
          </a:p>
        </p:txBody>
      </p:sp>
      <p:sp>
        <p:nvSpPr>
          <p:cNvPr id="25" name="Star: 5 Points 24">
            <a:extLst>
              <a:ext uri="{FF2B5EF4-FFF2-40B4-BE49-F238E27FC236}">
                <a16:creationId xmlns:a16="http://schemas.microsoft.com/office/drawing/2014/main" id="{3D587ED7-BCFB-4ACE-AC3C-6F97AF56DC39}"/>
              </a:ext>
            </a:extLst>
          </p:cNvPr>
          <p:cNvSpPr/>
          <p:nvPr/>
        </p:nvSpPr>
        <p:spPr>
          <a:xfrm>
            <a:off x="4967749" y="2262643"/>
            <a:ext cx="888704" cy="897453"/>
          </a:xfrm>
          <a:prstGeom prst="star5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4E5B411-7434-4DEF-8789-9A083F1C5E55}"/>
              </a:ext>
            </a:extLst>
          </p:cNvPr>
          <p:cNvSpPr txBox="1"/>
          <p:nvPr/>
        </p:nvSpPr>
        <p:spPr>
          <a:xfrm rot="19641452">
            <a:off x="-26092" y="1810091"/>
            <a:ext cx="28290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badi" panose="020B0604020104020204" pitchFamily="34" charset="0"/>
              </a:rPr>
              <a:t>Hole-In-One !</a:t>
            </a:r>
          </a:p>
        </p:txBody>
      </p:sp>
      <p:pic>
        <p:nvPicPr>
          <p:cNvPr id="10" name="Graphic 9" descr="Golf">
            <a:extLst>
              <a:ext uri="{FF2B5EF4-FFF2-40B4-BE49-F238E27FC236}">
                <a16:creationId xmlns:a16="http://schemas.microsoft.com/office/drawing/2014/main" id="{C5A12E62-635A-484F-9B48-292DC16877C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967749" y="6096800"/>
            <a:ext cx="477591" cy="477591"/>
          </a:xfrm>
          <a:prstGeom prst="rect">
            <a:avLst/>
          </a:prstGeom>
        </p:spPr>
      </p:pic>
      <p:pic>
        <p:nvPicPr>
          <p:cNvPr id="23" name="Graphic 22" descr="Golf">
            <a:extLst>
              <a:ext uri="{FF2B5EF4-FFF2-40B4-BE49-F238E27FC236}">
                <a16:creationId xmlns:a16="http://schemas.microsoft.com/office/drawing/2014/main" id="{AA19F1B3-35F4-433A-A846-A6316874D9D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31178" y="6096799"/>
            <a:ext cx="477591" cy="477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103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17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Abadi</vt:lpstr>
      <vt:lpstr>Arial</vt:lpstr>
      <vt:lpstr>Calibri</vt:lpstr>
      <vt:lpstr>Calibri Light</vt:lpstr>
      <vt:lpstr>Segoe UI Black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Callison, Gordon N</cp:lastModifiedBy>
  <cp:revision>37</cp:revision>
  <cp:lastPrinted>2020-10-30T19:22:45Z</cp:lastPrinted>
  <dcterms:created xsi:type="dcterms:W3CDTF">2020-09-09T16:16:31Z</dcterms:created>
  <dcterms:modified xsi:type="dcterms:W3CDTF">2020-11-03T19:46:53Z</dcterms:modified>
</cp:coreProperties>
</file>