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F43"/>
    <a:srgbClr val="F07C34"/>
    <a:srgbClr val="6540CC"/>
    <a:srgbClr val="4B2CA4"/>
    <a:srgbClr val="119173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14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0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6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1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53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69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42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19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1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96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4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49DD-C6BD-4ADC-95C2-FD17F33D1072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25EA-3625-42C3-820C-A2DA00FF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62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>
            <a:off x="468086" y="129720"/>
            <a:ext cx="4332514" cy="3178629"/>
            <a:chOff x="468086" y="370114"/>
            <a:chExt cx="4332514" cy="3178629"/>
          </a:xfrm>
        </p:grpSpPr>
        <p:sp>
          <p:nvSpPr>
            <p:cNvPr id="4" name="Ellipse 3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68086" y="3547837"/>
            <a:ext cx="4332514" cy="3178629"/>
            <a:chOff x="468086" y="370114"/>
            <a:chExt cx="4332514" cy="3178629"/>
          </a:xfrm>
        </p:grpSpPr>
        <p:sp>
          <p:nvSpPr>
            <p:cNvPr id="19" name="Ellipse 18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à coins arrondis 30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5459185" y="3547837"/>
            <a:ext cx="4332514" cy="3178629"/>
            <a:chOff x="468086" y="370114"/>
            <a:chExt cx="4332514" cy="3178629"/>
          </a:xfrm>
        </p:grpSpPr>
        <p:sp>
          <p:nvSpPr>
            <p:cNvPr id="33" name="Ellipse 32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459185" y="129720"/>
            <a:ext cx="4332514" cy="3178629"/>
            <a:chOff x="468086" y="370114"/>
            <a:chExt cx="4332514" cy="3178629"/>
          </a:xfrm>
        </p:grpSpPr>
        <p:sp>
          <p:nvSpPr>
            <p:cNvPr id="47" name="Ellipse 46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à coins arrondis 58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7292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>
            <a:off x="468086" y="129720"/>
            <a:ext cx="4332514" cy="3178629"/>
            <a:chOff x="468086" y="370114"/>
            <a:chExt cx="4332514" cy="3178629"/>
          </a:xfrm>
        </p:grpSpPr>
        <p:sp>
          <p:nvSpPr>
            <p:cNvPr id="4" name="Ellipse 3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68086" y="3547837"/>
            <a:ext cx="4332514" cy="3178629"/>
            <a:chOff x="468086" y="370114"/>
            <a:chExt cx="4332514" cy="3178629"/>
          </a:xfrm>
        </p:grpSpPr>
        <p:sp>
          <p:nvSpPr>
            <p:cNvPr id="19" name="Ellipse 18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à coins arrondis 30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5459185" y="3547837"/>
            <a:ext cx="4332514" cy="3178629"/>
            <a:chOff x="468086" y="370114"/>
            <a:chExt cx="4332514" cy="3178629"/>
          </a:xfrm>
        </p:grpSpPr>
        <p:sp>
          <p:nvSpPr>
            <p:cNvPr id="33" name="Ellipse 32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459185" y="129720"/>
            <a:ext cx="4332514" cy="3178629"/>
            <a:chOff x="468086" y="370114"/>
            <a:chExt cx="4332514" cy="3178629"/>
          </a:xfrm>
        </p:grpSpPr>
        <p:sp>
          <p:nvSpPr>
            <p:cNvPr id="47" name="Ellipse 46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à coins arrondis 58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7022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>
            <a:off x="468086" y="195036"/>
            <a:ext cx="4332514" cy="3178629"/>
            <a:chOff x="468086" y="370114"/>
            <a:chExt cx="4332514" cy="3178629"/>
          </a:xfrm>
        </p:grpSpPr>
        <p:sp>
          <p:nvSpPr>
            <p:cNvPr id="4" name="Ellipse 3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Ellipse 4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68086" y="3547837"/>
            <a:ext cx="4332514" cy="3178629"/>
            <a:chOff x="468086" y="370114"/>
            <a:chExt cx="4332514" cy="3178629"/>
          </a:xfrm>
        </p:grpSpPr>
        <p:sp>
          <p:nvSpPr>
            <p:cNvPr id="19" name="Ellipse 18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à coins arrondis 30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5459185" y="3547837"/>
            <a:ext cx="4332514" cy="3178629"/>
            <a:chOff x="468086" y="370114"/>
            <a:chExt cx="4332514" cy="3178629"/>
          </a:xfrm>
        </p:grpSpPr>
        <p:sp>
          <p:nvSpPr>
            <p:cNvPr id="33" name="Ellipse 32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5459185" y="195036"/>
            <a:ext cx="4332514" cy="3178629"/>
            <a:chOff x="468086" y="370114"/>
            <a:chExt cx="4332514" cy="3178629"/>
          </a:xfrm>
        </p:grpSpPr>
        <p:sp>
          <p:nvSpPr>
            <p:cNvPr id="47" name="Ellipse 46"/>
            <p:cNvSpPr/>
            <p:nvPr/>
          </p:nvSpPr>
          <p:spPr>
            <a:xfrm>
              <a:off x="631371" y="533400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631370" y="248103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31370" y="1507218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1665513" y="522515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1665512" y="2470151"/>
              <a:ext cx="892629" cy="881743"/>
            </a:xfrm>
            <a:prstGeom prst="ellipse">
              <a:avLst/>
            </a:prstGeom>
            <a:solidFill>
              <a:srgbClr val="EB5F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1665512" y="1496333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2688772" y="555171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2688771" y="2502807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688771" y="1528989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3722914" y="544286"/>
              <a:ext cx="892629" cy="881743"/>
            </a:xfrm>
            <a:prstGeom prst="ellipse">
              <a:avLst/>
            </a:prstGeom>
            <a:solidFill>
              <a:srgbClr val="6540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3722913" y="2491922"/>
              <a:ext cx="892629" cy="8817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3722913" y="1518104"/>
              <a:ext cx="892629" cy="881743"/>
            </a:xfrm>
            <a:prstGeom prst="ellipse">
              <a:avLst/>
            </a:prstGeom>
            <a:solidFill>
              <a:srgbClr val="11917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à coins arrondis 58"/>
            <p:cNvSpPr/>
            <p:nvPr/>
          </p:nvSpPr>
          <p:spPr>
            <a:xfrm>
              <a:off x="468086" y="370114"/>
              <a:ext cx="4332514" cy="31786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830173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lenovoM73</dc:creator>
  <cp:lastModifiedBy>lenovoM73</cp:lastModifiedBy>
  <cp:revision>4</cp:revision>
  <dcterms:created xsi:type="dcterms:W3CDTF">2019-02-23T18:13:30Z</dcterms:created>
  <dcterms:modified xsi:type="dcterms:W3CDTF">2019-02-23T22:22:24Z</dcterms:modified>
</cp:coreProperties>
</file>