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DDCD-61EB-4C3D-B733-68479E2B2A27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62EE-FFFB-4D2C-B545-6BC8B6FC2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474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DDCD-61EB-4C3D-B733-68479E2B2A27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62EE-FFFB-4D2C-B545-6BC8B6FC2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94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DDCD-61EB-4C3D-B733-68479E2B2A27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62EE-FFFB-4D2C-B545-6BC8B6FC2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8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DDCD-61EB-4C3D-B733-68479E2B2A27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62EE-FFFB-4D2C-B545-6BC8B6FC2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87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DDCD-61EB-4C3D-B733-68479E2B2A27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62EE-FFFB-4D2C-B545-6BC8B6FC2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25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DDCD-61EB-4C3D-B733-68479E2B2A27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62EE-FFFB-4D2C-B545-6BC8B6FC2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462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DDCD-61EB-4C3D-B733-68479E2B2A27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62EE-FFFB-4D2C-B545-6BC8B6FC2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68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DDCD-61EB-4C3D-B733-68479E2B2A27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62EE-FFFB-4D2C-B545-6BC8B6FC2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9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DDCD-61EB-4C3D-B733-68479E2B2A27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62EE-FFFB-4D2C-B545-6BC8B6FC2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38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DDCD-61EB-4C3D-B733-68479E2B2A27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62EE-FFFB-4D2C-B545-6BC8B6FC2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DDCD-61EB-4C3D-B733-68479E2B2A27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62EE-FFFB-4D2C-B545-6BC8B6FC2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0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3DDCD-61EB-4C3D-B733-68479E2B2A27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862EE-FFFB-4D2C-B545-6BC8B6FC2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1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6677925" y="3229752"/>
            <a:ext cx="4095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n w="19050">
                  <a:solidFill>
                    <a:schemeClr val="accent1"/>
                  </a:solidFill>
                </a:ln>
                <a:gradFill flip="none" rotWithShape="1">
                  <a:gsLst>
                    <a:gs pos="57000">
                      <a:srgbClr val="FF0000"/>
                    </a:gs>
                    <a:gs pos="34000">
                      <a:srgbClr val="FFC000"/>
                    </a:gs>
                    <a:gs pos="7000">
                      <a:schemeClr val="accent1">
                        <a:lumMod val="45000"/>
                        <a:lumOff val="55000"/>
                      </a:schemeClr>
                    </a:gs>
                    <a:gs pos="0">
                      <a:schemeClr val="accent1">
                        <a:lumMod val="30000"/>
                        <a:lumOff val="70000"/>
                      </a:schemeClr>
                    </a:gs>
                  </a:gsLst>
                  <a:lin ang="16200000" scaled="1"/>
                  <a:tileRect/>
                </a:gra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(JOKE)</a:t>
            </a:r>
            <a:endParaRPr lang="en-US" sz="8000" dirty="0">
              <a:ln w="19050">
                <a:solidFill>
                  <a:schemeClr val="accent1"/>
                </a:solidFill>
              </a:ln>
              <a:gradFill flip="none" rotWithShape="1">
                <a:gsLst>
                  <a:gs pos="57000">
                    <a:srgbClr val="FF0000"/>
                  </a:gs>
                  <a:gs pos="34000">
                    <a:srgbClr val="FFC000"/>
                  </a:gs>
                  <a:gs pos="7000">
                    <a:schemeClr val="accent1">
                      <a:lumMod val="45000"/>
                      <a:lumOff val="55000"/>
                    </a:schemeClr>
                  </a:gs>
                  <a:gs pos="0">
                    <a:schemeClr val="accent1">
                      <a:lumMod val="30000"/>
                      <a:lumOff val="70000"/>
                    </a:schemeClr>
                  </a:gs>
                </a:gsLst>
                <a:lin ang="16200000" scaled="1"/>
                <a:tileRect/>
              </a:gra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08762" y="934015"/>
            <a:ext cx="312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n w="19050">
                  <a:solidFill>
                    <a:schemeClr val="accent1"/>
                  </a:solidFill>
                </a:ln>
                <a:gradFill flip="none" rotWithShape="1">
                  <a:gsLst>
                    <a:gs pos="57000">
                      <a:srgbClr val="FF0000"/>
                    </a:gs>
                    <a:gs pos="34000">
                      <a:srgbClr val="FFC000"/>
                    </a:gs>
                    <a:gs pos="7000">
                      <a:schemeClr val="accent1">
                        <a:lumMod val="45000"/>
                        <a:lumOff val="55000"/>
                      </a:schemeClr>
                    </a:gs>
                    <a:gs pos="0">
                      <a:schemeClr val="accent1">
                        <a:lumMod val="30000"/>
                        <a:lumOff val="70000"/>
                      </a:schemeClr>
                    </a:gs>
                  </a:gsLst>
                  <a:lin ang="16200000" scaled="1"/>
                  <a:tileRect/>
                </a:gra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BACK</a:t>
            </a:r>
            <a:endParaRPr lang="en-US" sz="8000" dirty="0">
              <a:ln w="19050">
                <a:solidFill>
                  <a:schemeClr val="accent1"/>
                </a:solidFill>
              </a:ln>
              <a:gradFill flip="none" rotWithShape="1">
                <a:gsLst>
                  <a:gs pos="57000">
                    <a:srgbClr val="FF0000"/>
                  </a:gs>
                  <a:gs pos="34000">
                    <a:srgbClr val="FFC000"/>
                  </a:gs>
                  <a:gs pos="7000">
                    <a:schemeClr val="accent1">
                      <a:lumMod val="45000"/>
                      <a:lumOff val="55000"/>
                    </a:schemeClr>
                  </a:gs>
                  <a:gs pos="0">
                    <a:schemeClr val="accent1">
                      <a:lumMod val="30000"/>
                      <a:lumOff val="70000"/>
                    </a:schemeClr>
                  </a:gs>
                </a:gsLst>
                <a:lin ang="16200000" scaled="1"/>
                <a:tileRect/>
              </a:gra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08110" y="2020937"/>
            <a:ext cx="837482" cy="83099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n w="12700">
                  <a:solidFill>
                    <a:schemeClr val="accent1"/>
                  </a:solidFill>
                </a:ln>
                <a:gradFill flip="none" rotWithShape="1">
                  <a:gsLst>
                    <a:gs pos="33000">
                      <a:srgbClr val="FF0000"/>
                    </a:gs>
                    <a:gs pos="34000">
                      <a:srgbClr val="FFC000"/>
                    </a:gs>
                    <a:gs pos="7000">
                      <a:schemeClr val="accent1">
                        <a:lumMod val="45000"/>
                        <a:lumOff val="55000"/>
                      </a:schemeClr>
                    </a:gs>
                    <a:gs pos="9000">
                      <a:schemeClr val="accent1">
                        <a:lumMod val="30000"/>
                        <a:lumOff val="70000"/>
                      </a:schemeClr>
                    </a:gs>
                  </a:gsLst>
                  <a:lin ang="16200000" scaled="1"/>
                  <a:tileRect/>
                </a:gra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</a:t>
            </a:r>
            <a:r>
              <a:rPr lang="en-US" sz="2400" dirty="0" smtClean="0">
                <a:ln w="12700">
                  <a:solidFill>
                    <a:schemeClr val="accent1"/>
                  </a:solidFill>
                </a:ln>
                <a:gradFill flip="none" rotWithShape="1">
                  <a:gsLst>
                    <a:gs pos="33000">
                      <a:srgbClr val="FF0000"/>
                    </a:gs>
                    <a:gs pos="34000">
                      <a:srgbClr val="FFC000"/>
                    </a:gs>
                    <a:gs pos="7000">
                      <a:schemeClr val="accent1">
                        <a:lumMod val="45000"/>
                        <a:lumOff val="55000"/>
                      </a:schemeClr>
                    </a:gs>
                    <a:gs pos="9000">
                      <a:schemeClr val="accent1">
                        <a:lumMod val="30000"/>
                        <a:lumOff val="70000"/>
                      </a:schemeClr>
                    </a:gs>
                  </a:gsLst>
                  <a:lin ang="16200000" scaled="1"/>
                  <a:tileRect/>
                </a:gra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TO</a:t>
            </a:r>
            <a:endParaRPr lang="en-US" sz="2400" dirty="0">
              <a:ln w="12700">
                <a:solidFill>
                  <a:schemeClr val="accent1"/>
                </a:solidFill>
              </a:ln>
              <a:gradFill flip="none" rotWithShape="1">
                <a:gsLst>
                  <a:gs pos="33000">
                    <a:srgbClr val="FF0000"/>
                  </a:gs>
                  <a:gs pos="34000">
                    <a:srgbClr val="FFC000"/>
                  </a:gs>
                  <a:gs pos="7000">
                    <a:schemeClr val="accent1">
                      <a:lumMod val="45000"/>
                      <a:lumOff val="55000"/>
                    </a:schemeClr>
                  </a:gs>
                  <a:gs pos="9000">
                    <a:schemeClr val="accent1">
                      <a:lumMod val="30000"/>
                      <a:lumOff val="70000"/>
                    </a:schemeClr>
                  </a:gs>
                </a:gsLst>
                <a:lin ang="16200000" scaled="1"/>
                <a:tileRect/>
              </a:gra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  <a:p>
            <a:r>
              <a:rPr lang="en-US" sz="2400" dirty="0">
                <a:ln w="12700">
                  <a:solidFill>
                    <a:schemeClr val="accent1"/>
                  </a:solidFill>
                </a:ln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THE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31670" y="1718845"/>
            <a:ext cx="50019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n w="19050">
                  <a:solidFill>
                    <a:schemeClr val="accent1"/>
                  </a:solidFill>
                </a:ln>
                <a:gradFill flip="none" rotWithShape="1">
                  <a:gsLst>
                    <a:gs pos="57000">
                      <a:srgbClr val="FF0000"/>
                    </a:gs>
                    <a:gs pos="34000">
                      <a:srgbClr val="FFC000"/>
                    </a:gs>
                    <a:gs pos="7000">
                      <a:schemeClr val="accent1">
                        <a:lumMod val="45000"/>
                        <a:lumOff val="55000"/>
                      </a:schemeClr>
                    </a:gs>
                    <a:gs pos="0">
                      <a:schemeClr val="accent1">
                        <a:lumMod val="30000"/>
                        <a:lumOff val="70000"/>
                      </a:schemeClr>
                    </a:gs>
                  </a:gsLst>
                  <a:lin ang="16200000" scaled="1"/>
                  <a:tileRect/>
                </a:gra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(JOKE)</a:t>
            </a:r>
            <a:endParaRPr lang="en-US" sz="8000" dirty="0">
              <a:ln w="19050">
                <a:solidFill>
                  <a:schemeClr val="accent1"/>
                </a:solidFill>
              </a:ln>
              <a:gradFill flip="none" rotWithShape="1">
                <a:gsLst>
                  <a:gs pos="57000">
                    <a:srgbClr val="FF0000"/>
                  </a:gs>
                  <a:gs pos="34000">
                    <a:srgbClr val="FFC000"/>
                  </a:gs>
                  <a:gs pos="7000">
                    <a:schemeClr val="accent1">
                      <a:lumMod val="45000"/>
                      <a:lumOff val="55000"/>
                    </a:schemeClr>
                  </a:gs>
                  <a:gs pos="0">
                    <a:schemeClr val="accent1">
                      <a:lumMod val="30000"/>
                      <a:lumOff val="70000"/>
                    </a:schemeClr>
                  </a:gs>
                </a:gsLst>
                <a:lin ang="16200000" scaled="1"/>
                <a:tileRect/>
              </a:gra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11" name="Left Arrow 10"/>
          <p:cNvSpPr/>
          <p:nvPr/>
        </p:nvSpPr>
        <p:spPr>
          <a:xfrm>
            <a:off x="5084865" y="1238903"/>
            <a:ext cx="781050" cy="714657"/>
          </a:xfrm>
          <a:prstGeom prst="leftArrow">
            <a:avLst/>
          </a:prstGeom>
          <a:gradFill>
            <a:gsLst>
              <a:gs pos="56000">
                <a:srgbClr val="FF0000"/>
              </a:gs>
              <a:gs pos="7000">
                <a:schemeClr val="accent1">
                  <a:lumMod val="45000"/>
                  <a:lumOff val="55000"/>
                </a:schemeClr>
              </a:gs>
              <a:gs pos="30000">
                <a:srgbClr val="FFFF00"/>
              </a:gs>
            </a:gsLst>
            <a:lin ang="16200000" scaled="1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26900" y="1405729"/>
            <a:ext cx="105765" cy="380010"/>
          </a:xfrm>
          <a:prstGeom prst="rect">
            <a:avLst/>
          </a:prstGeom>
          <a:gradFill>
            <a:gsLst>
              <a:gs pos="56000">
                <a:srgbClr val="FF0000"/>
              </a:gs>
              <a:gs pos="7000">
                <a:schemeClr val="accent1">
                  <a:lumMod val="45000"/>
                  <a:lumOff val="55000"/>
                </a:schemeClr>
              </a:gs>
              <a:gs pos="30000">
                <a:srgbClr val="FFFF00"/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2844" y="1405729"/>
            <a:ext cx="121931" cy="39017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4954" y="1405729"/>
            <a:ext cx="121931" cy="39017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5735" y="1405729"/>
            <a:ext cx="121931" cy="39017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6516" y="1405729"/>
            <a:ext cx="121931" cy="39017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>
            <a:off x="7073933" y="2667347"/>
            <a:ext cx="1080928" cy="74987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6891764" y="2851934"/>
            <a:ext cx="121931" cy="39017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09594" y="2839574"/>
            <a:ext cx="121931" cy="39017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19522" y="2851934"/>
            <a:ext cx="121931" cy="39017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29450" y="2839574"/>
            <a:ext cx="121931" cy="390178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6989147" y="2890669"/>
            <a:ext cx="1250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(Joke)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546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 Black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Suchecki</dc:creator>
  <cp:lastModifiedBy>Chris Suchecki</cp:lastModifiedBy>
  <cp:revision>5</cp:revision>
  <dcterms:created xsi:type="dcterms:W3CDTF">2015-10-23T22:48:47Z</dcterms:created>
  <dcterms:modified xsi:type="dcterms:W3CDTF">2015-10-23T23:24:16Z</dcterms:modified>
</cp:coreProperties>
</file>