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12192000" cy="16256000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33" d="100"/>
          <a:sy n="33" d="100"/>
        </p:scale>
        <p:origin x="1220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52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17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105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011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949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41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282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04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7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014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9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605E5-3407-499D-B026-07F9AB7F6AC7}" type="datetimeFigureOut">
              <a:rPr lang="he-IL" smtClean="0"/>
              <a:t>א'/תשרי/תשע"ח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1395-054B-4DDA-9088-FA16D36ABD9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45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חץ: ימינה 3">
            <a:extLst>
              <a:ext uri="{FF2B5EF4-FFF2-40B4-BE49-F238E27FC236}">
                <a16:creationId xmlns:a16="http://schemas.microsoft.com/office/drawing/2014/main" id="{699B9813-694B-464B-930A-8935AB7A24AE}"/>
              </a:ext>
            </a:extLst>
          </p:cNvPr>
          <p:cNvSpPr/>
          <p:nvPr/>
        </p:nvSpPr>
        <p:spPr>
          <a:xfrm rot="5400000">
            <a:off x="-1402547" y="4361297"/>
            <a:ext cx="14510000" cy="7187198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sz="180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857FA3-ED7E-4B6A-8714-5523857881D7}"/>
              </a:ext>
            </a:extLst>
          </p:cNvPr>
          <p:cNvSpPr txBox="1"/>
          <p:nvPr/>
        </p:nvSpPr>
        <p:spPr>
          <a:xfrm>
            <a:off x="3235441" y="2976169"/>
            <a:ext cx="5245854" cy="60939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3000" b="1" dirty="0"/>
              <a:t>YOU</a:t>
            </a:r>
          </a:p>
          <a:p>
            <a:pPr algn="ctr"/>
            <a:r>
              <a:rPr lang="en-US" sz="13000" b="1" dirty="0"/>
              <a:t>ARE</a:t>
            </a:r>
            <a:br>
              <a:rPr lang="en-US" sz="13000" b="1" dirty="0"/>
            </a:br>
            <a:r>
              <a:rPr lang="en-US" sz="13000" b="1" dirty="0"/>
              <a:t>HERE</a:t>
            </a:r>
            <a:endParaRPr lang="he-IL" sz="13000" b="1" dirty="0"/>
          </a:p>
        </p:txBody>
      </p:sp>
    </p:spTree>
    <p:extLst>
      <p:ext uri="{BB962C8B-B14F-4D97-AF65-F5344CB8AC3E}">
        <p14:creationId xmlns:p14="http://schemas.microsoft.com/office/powerpoint/2010/main" val="36908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3536C804-1AF7-4415-9620-8AB75D28648E}"/>
              </a:ext>
            </a:extLst>
          </p:cNvPr>
          <p:cNvSpPr/>
          <p:nvPr/>
        </p:nvSpPr>
        <p:spPr>
          <a:xfrm>
            <a:off x="3431820" y="1567962"/>
            <a:ext cx="2769545" cy="1008474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sz="3200"/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5D73DFEE-7F24-4C97-AD9E-31BF6EAA8F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" t="3145" r="2500" b="3370"/>
          <a:stretch/>
        </p:blipFill>
        <p:spPr>
          <a:xfrm>
            <a:off x="3510725" y="1651474"/>
            <a:ext cx="2637085" cy="1968782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1298ACB8-422C-47B1-93C8-41DC04449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201" y="1634866"/>
            <a:ext cx="2626827" cy="2242091"/>
          </a:xfrm>
          <a:prstGeom prst="rect">
            <a:avLst/>
          </a:prstGeom>
        </p:spPr>
      </p:pic>
      <p:sp>
        <p:nvSpPr>
          <p:cNvPr id="15" name="מלבן 14">
            <a:extLst>
              <a:ext uri="{FF2B5EF4-FFF2-40B4-BE49-F238E27FC236}">
                <a16:creationId xmlns:a16="http://schemas.microsoft.com/office/drawing/2014/main" id="{0E11A86C-CB7B-4516-91E7-9A254FD513F4}"/>
              </a:ext>
            </a:extLst>
          </p:cNvPr>
          <p:cNvSpPr/>
          <p:nvPr/>
        </p:nvSpPr>
        <p:spPr>
          <a:xfrm>
            <a:off x="6560387" y="1567960"/>
            <a:ext cx="2769545" cy="1008474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e-IL" sz="3200"/>
          </a:p>
        </p:txBody>
      </p:sp>
    </p:spTree>
    <p:extLst>
      <p:ext uri="{BB962C8B-B14F-4D97-AF65-F5344CB8AC3E}">
        <p14:creationId xmlns:p14="http://schemas.microsoft.com/office/powerpoint/2010/main" val="264330738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1627</TotalTime>
  <Words>2</Words>
  <Application>Microsoft Office PowerPoint</Application>
  <PresentationFormat>מותאם אישית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ניר ליבנה</dc:creator>
  <cp:lastModifiedBy>ניר ליבנה</cp:lastModifiedBy>
  <cp:revision>7</cp:revision>
  <cp:lastPrinted>2017-09-21T15:39:07Z</cp:lastPrinted>
  <dcterms:created xsi:type="dcterms:W3CDTF">2017-09-21T07:52:34Z</dcterms:created>
  <dcterms:modified xsi:type="dcterms:W3CDTF">2017-09-22T11:00:19Z</dcterms:modified>
</cp:coreProperties>
</file>